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9" r:id="rId5"/>
    <p:sldMasterId id="2147483673" r:id="rId6"/>
  </p:sldMasterIdLst>
  <p:notesMasterIdLst>
    <p:notesMasterId r:id="rId16"/>
  </p:notesMasterIdLst>
  <p:handoutMasterIdLst>
    <p:handoutMasterId r:id="rId17"/>
  </p:handoutMasterIdLst>
  <p:sldIdLst>
    <p:sldId id="290" r:id="rId7"/>
    <p:sldId id="613" r:id="rId8"/>
    <p:sldId id="648" r:id="rId9"/>
    <p:sldId id="634" r:id="rId10"/>
    <p:sldId id="635" r:id="rId11"/>
    <p:sldId id="622" r:id="rId12"/>
    <p:sldId id="623" r:id="rId13"/>
    <p:sldId id="649" r:id="rId14"/>
    <p:sldId id="525" r:id="rId15"/>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
          <p15:clr>
            <a:srgbClr val="A4A3A4"/>
          </p15:clr>
        </p15:guide>
        <p15:guide id="2" pos="14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0E2B5E"/>
    <a:srgbClr val="CC3300"/>
    <a:srgbClr val="BFBFBF"/>
    <a:srgbClr val="F48E78"/>
    <a:srgbClr val="1999D6"/>
    <a:srgbClr val="06476D"/>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56" autoAdjust="0"/>
    <p:restoredTop sz="94333" autoAdjust="0"/>
  </p:normalViewPr>
  <p:slideViewPr>
    <p:cSldViewPr snapToGrid="0" snapToObjects="1">
      <p:cViewPr varScale="1">
        <p:scale>
          <a:sx n="113" d="100"/>
          <a:sy n="113" d="100"/>
        </p:scale>
        <p:origin x="130" y="77"/>
      </p:cViewPr>
      <p:guideLst>
        <p:guide orient="horz" pos="400"/>
        <p:guide pos="146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327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E531E81-CB02-44D0-A77E-55BC4D873EF1}" type="datetimeFigureOut">
              <a:rPr lang="en-MY" smtClean="0"/>
              <a:t>5/8/2023</a:t>
            </a:fld>
            <a:endParaRPr lang="en-MY"/>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DACC6E9-7439-4260-8942-BF9691EB5331}" type="slidenum">
              <a:rPr lang="en-MY" smtClean="0"/>
              <a:t>‹#›</a:t>
            </a:fld>
            <a:endParaRPr lang="en-MY"/>
          </a:p>
        </p:txBody>
      </p:sp>
    </p:spTree>
    <p:extLst>
      <p:ext uri="{BB962C8B-B14F-4D97-AF65-F5344CB8AC3E}">
        <p14:creationId xmlns:p14="http://schemas.microsoft.com/office/powerpoint/2010/main" val="3547844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DD79C37-983D-48EE-A6DA-5078D720B5FF}" type="datetimeFigureOut">
              <a:rPr lang="en-US" smtClean="0"/>
              <a:t>8/5/2023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5B0F9F7-87D5-45E7-B843-258E1DAD9B39}" type="slidenum">
              <a:rPr lang="en-US" smtClean="0"/>
              <a:t>‹#›</a:t>
            </a:fld>
            <a:endParaRPr lang="en-US"/>
          </a:p>
        </p:txBody>
      </p:sp>
    </p:spTree>
    <p:extLst>
      <p:ext uri="{BB962C8B-B14F-4D97-AF65-F5344CB8AC3E}">
        <p14:creationId xmlns:p14="http://schemas.microsoft.com/office/powerpoint/2010/main" val="3888097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19.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microsoft.com/office/2007/relationships/hdphoto" Target="../media/hdphoto1.wdp"/><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2585082" y="2040270"/>
            <a:ext cx="5987008" cy="456534"/>
          </a:xfrm>
          <a:prstGeom prst="rect">
            <a:avLst/>
          </a:prstGeom>
        </p:spPr>
        <p:txBody>
          <a:bodyPr vert="horz" lIns="0" tIns="0" rIns="0" bIns="0" rtlCol="0">
            <a:noAutofit/>
          </a:bodyPr>
          <a:lstStyle>
            <a:lvl1pPr marL="0" indent="0">
              <a:buNone/>
              <a:defRPr sz="3000" b="1" spc="0" baseline="0">
                <a:solidFill>
                  <a:srgbClr val="2F5284"/>
                </a:solidFill>
                <a:latin typeface="Arial"/>
                <a:cs typeface="Arial"/>
              </a:defRPr>
            </a:lvl1pPr>
          </a:lstStyle>
          <a:p>
            <a:pPr lvl="0"/>
            <a:r>
              <a:rPr lang="x-none" dirty="0"/>
              <a:t>Title (</a:t>
            </a:r>
            <a:r>
              <a:rPr lang="en-US" dirty="0"/>
              <a:t>A</a:t>
            </a:r>
            <a:r>
              <a:rPr lang="x-none" dirty="0"/>
              <a:t>rial 30</a:t>
            </a:r>
            <a:r>
              <a:rPr lang="en-US" dirty="0"/>
              <a:t> bold</a:t>
            </a:r>
            <a:r>
              <a:rPr lang="x-none" dirty="0"/>
              <a:t>) </a:t>
            </a:r>
            <a:endParaRPr lang="en-US" dirty="0"/>
          </a:p>
        </p:txBody>
      </p:sp>
      <p:sp>
        <p:nvSpPr>
          <p:cNvPr id="14" name="Text Placeholder 2"/>
          <p:cNvSpPr>
            <a:spLocks noGrp="1"/>
          </p:cNvSpPr>
          <p:nvPr>
            <p:ph idx="11" hasCustomPrompt="1"/>
          </p:nvPr>
        </p:nvSpPr>
        <p:spPr>
          <a:xfrm>
            <a:off x="2585082" y="2502343"/>
            <a:ext cx="5987008" cy="323166"/>
          </a:xfrm>
          <a:prstGeom prst="rect">
            <a:avLst/>
          </a:prstGeom>
        </p:spPr>
        <p:txBody>
          <a:bodyPr vert="horz" lIns="0" tIns="0" rIns="0" bIns="0" rtlCol="0">
            <a:noAutofit/>
          </a:bodyPr>
          <a:lstStyle>
            <a:lvl1pPr marL="0" marR="0" indent="0" algn="l" defTabSz="457200" rtl="0" eaLnBrk="1" fontAlgn="auto" latinLnBrk="0" hangingPunct="1">
              <a:lnSpc>
                <a:spcPct val="110000"/>
              </a:lnSpc>
              <a:spcBef>
                <a:spcPts val="0"/>
              </a:spcBef>
              <a:spcAft>
                <a:spcPts val="0"/>
              </a:spcAft>
              <a:buClrTx/>
              <a:buSzTx/>
              <a:buFont typeface="Arial"/>
              <a:buNone/>
              <a:tabLst/>
              <a:defRPr sz="1800" b="0" spc="0" baseline="0">
                <a:solidFill>
                  <a:srgbClr val="2F5284"/>
                </a:solidFill>
                <a:latin typeface="Arial"/>
                <a:cs typeface="Arial"/>
              </a:defRPr>
            </a:lvl1pPr>
          </a:lstStyle>
          <a:p>
            <a:pPr marL="0" marR="0" lvl="0" indent="0" algn="l" defTabSz="457200" rtl="0" eaLnBrk="1" fontAlgn="auto" latinLnBrk="0" hangingPunct="1">
              <a:lnSpc>
                <a:spcPct val="110000"/>
              </a:lnSpc>
              <a:spcBef>
                <a:spcPts val="0"/>
              </a:spcBef>
              <a:spcAft>
                <a:spcPts val="0"/>
              </a:spcAft>
              <a:buClrTx/>
              <a:buSzTx/>
              <a:buFont typeface="Arial"/>
              <a:buNone/>
              <a:tabLst/>
              <a:defRPr/>
            </a:pPr>
            <a:r>
              <a:rPr lang="x-none" dirty="0"/>
              <a:t>Name, </a:t>
            </a:r>
            <a:r>
              <a:rPr lang="en-US" dirty="0"/>
              <a:t>Division</a:t>
            </a:r>
            <a:r>
              <a:rPr lang="x-none" dirty="0"/>
              <a:t> (</a:t>
            </a:r>
            <a:r>
              <a:rPr lang="en-US" dirty="0"/>
              <a:t>A</a:t>
            </a:r>
            <a:r>
              <a:rPr lang="x-none" dirty="0"/>
              <a:t>rial 18)</a:t>
            </a:r>
            <a:endParaRPr lang="en-US" dirty="0"/>
          </a:p>
          <a:p>
            <a:pPr lvl="0"/>
            <a:endParaRPr lang="en-US" dirty="0"/>
          </a:p>
        </p:txBody>
      </p:sp>
      <p:sp>
        <p:nvSpPr>
          <p:cNvPr id="19" name="Footer Placeholder 4"/>
          <p:cNvSpPr txBox="1">
            <a:spLocks/>
          </p:cNvSpPr>
          <p:nvPr userDrawn="1"/>
        </p:nvSpPr>
        <p:spPr>
          <a:xfrm>
            <a:off x="7419916" y="4663896"/>
            <a:ext cx="1537320"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spc="50">
                <a:solidFill>
                  <a:srgbClr val="2F528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800" dirty="0"/>
              <a:t>Private &amp; Confidential</a:t>
            </a:r>
          </a:p>
        </p:txBody>
      </p:sp>
      <p:pic>
        <p:nvPicPr>
          <p:cNvPr id="4098" name="Picture 2" descr="Robi Axiata - Express Systems Ltd.">
            <a:extLst>
              <a:ext uri="{FF2B5EF4-FFF2-40B4-BE49-F238E27FC236}">
                <a16:creationId xmlns:a16="http://schemas.microsoft.com/office/drawing/2014/main" id="{11F4A54B-4B45-4A69-8779-CFE26FB7DC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5750" y="1169090"/>
            <a:ext cx="3238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97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3_Title Slide">
    <p:spTree>
      <p:nvGrpSpPr>
        <p:cNvPr id="1" name=""/>
        <p:cNvGrpSpPr/>
        <p:nvPr/>
      </p:nvGrpSpPr>
      <p:grpSpPr>
        <a:xfrm>
          <a:off x="0" y="0"/>
          <a:ext cx="0" cy="0"/>
          <a:chOff x="0" y="0"/>
          <a:chExt cx="0" cy="0"/>
        </a:xfrm>
      </p:grpSpPr>
      <p:sp>
        <p:nvSpPr>
          <p:cNvPr id="7" name="Picture Placeholder 6"/>
          <p:cNvSpPr>
            <a:spLocks noGrp="1"/>
          </p:cNvSpPr>
          <p:nvPr>
            <p:ph type="pic" sz="quarter" idx="16" hasCustomPrompt="1"/>
          </p:nvPr>
        </p:nvSpPr>
        <p:spPr>
          <a:xfrm>
            <a:off x="993961" y="1"/>
            <a:ext cx="3896347" cy="3506165"/>
          </a:xfrm>
          <a:custGeom>
            <a:avLst/>
            <a:gdLst>
              <a:gd name="connsiteX0" fmla="*/ 1257458 w 5195129"/>
              <a:gd name="connsiteY0" fmla="*/ 0 h 4674887"/>
              <a:gd name="connsiteX1" fmla="*/ 4888355 w 5195129"/>
              <a:gd name="connsiteY1" fmla="*/ 0 h 4674887"/>
              <a:gd name="connsiteX2" fmla="*/ 4897797 w 5195129"/>
              <a:gd name="connsiteY2" fmla="*/ 10583 h 4674887"/>
              <a:gd name="connsiteX3" fmla="*/ 4991734 w 5195129"/>
              <a:gd name="connsiteY3" fmla="*/ 153016 h 4674887"/>
              <a:gd name="connsiteX4" fmla="*/ 5155578 w 5195129"/>
              <a:gd name="connsiteY4" fmla="*/ 618243 h 4674887"/>
              <a:gd name="connsiteX5" fmla="*/ 5191863 w 5195129"/>
              <a:gd name="connsiteY5" fmla="*/ 1214314 h 4674887"/>
              <a:gd name="connsiteX6" fmla="*/ 5140212 w 5195129"/>
              <a:gd name="connsiteY6" fmla="*/ 1702059 h 4674887"/>
              <a:gd name="connsiteX7" fmla="*/ 5065164 w 5195129"/>
              <a:gd name="connsiteY7" fmla="*/ 2086547 h 4674887"/>
              <a:gd name="connsiteX8" fmla="*/ 4969982 w 5195129"/>
              <a:gd name="connsiteY8" fmla="*/ 2462239 h 4674887"/>
              <a:gd name="connsiteX9" fmla="*/ 4966842 w 5195129"/>
              <a:gd name="connsiteY9" fmla="*/ 2481819 h 4674887"/>
              <a:gd name="connsiteX10" fmla="*/ 4948658 w 5195129"/>
              <a:gd name="connsiteY10" fmla="*/ 2545371 h 4674887"/>
              <a:gd name="connsiteX11" fmla="*/ 4938561 w 5195129"/>
              <a:gd name="connsiteY11" fmla="*/ 2572055 h 4674887"/>
              <a:gd name="connsiteX12" fmla="*/ 4784773 w 5195129"/>
              <a:gd name="connsiteY12" fmla="*/ 3040688 h 4674887"/>
              <a:gd name="connsiteX13" fmla="*/ 4548619 w 5195129"/>
              <a:gd name="connsiteY13" fmla="*/ 3590655 h 4674887"/>
              <a:gd name="connsiteX14" fmla="*/ 4250458 w 5195129"/>
              <a:gd name="connsiteY14" fmla="*/ 4073335 h 4674887"/>
              <a:gd name="connsiteX15" fmla="*/ 3878856 w 5195129"/>
              <a:gd name="connsiteY15" fmla="*/ 4443497 h 4674887"/>
              <a:gd name="connsiteX16" fmla="*/ 3186482 w 5195129"/>
              <a:gd name="connsiteY16" fmla="*/ 4674862 h 4674887"/>
              <a:gd name="connsiteX17" fmla="*/ 2891514 w 5195129"/>
              <a:gd name="connsiteY17" fmla="*/ 4643798 h 4674887"/>
              <a:gd name="connsiteX18" fmla="*/ 2828700 w 5195129"/>
              <a:gd name="connsiteY18" fmla="*/ 4634421 h 4674887"/>
              <a:gd name="connsiteX19" fmla="*/ 2731286 w 5195129"/>
              <a:gd name="connsiteY19" fmla="*/ 4606548 h 4674887"/>
              <a:gd name="connsiteX20" fmla="*/ 2693489 w 5195129"/>
              <a:gd name="connsiteY20" fmla="*/ 4588909 h 4674887"/>
              <a:gd name="connsiteX21" fmla="*/ 2259009 w 5195129"/>
              <a:gd name="connsiteY21" fmla="*/ 4386231 h 4674887"/>
              <a:gd name="connsiteX22" fmla="*/ 1725702 w 5195129"/>
              <a:gd name="connsiteY22" fmla="*/ 4009169 h 4674887"/>
              <a:gd name="connsiteX23" fmla="*/ 1036282 w 5195129"/>
              <a:gd name="connsiteY23" fmla="*/ 3354127 h 4674887"/>
              <a:gd name="connsiteX24" fmla="*/ 456082 w 5195129"/>
              <a:gd name="connsiteY24" fmla="*/ 2640093 h 4674887"/>
              <a:gd name="connsiteX25" fmla="*/ 152116 w 5195129"/>
              <a:gd name="connsiteY25" fmla="*/ 2096603 h 4674887"/>
              <a:gd name="connsiteX26" fmla="*/ 13326 w 5195129"/>
              <a:gd name="connsiteY26" fmla="*/ 1617813 h 4674887"/>
              <a:gd name="connsiteX27" fmla="*/ 19959 w 5195129"/>
              <a:gd name="connsiteY27" fmla="*/ 1209959 h 4674887"/>
              <a:gd name="connsiteX28" fmla="*/ 31259 w 5195129"/>
              <a:gd name="connsiteY28" fmla="*/ 1142921 h 4674887"/>
              <a:gd name="connsiteX29" fmla="*/ 53053 w 5195129"/>
              <a:gd name="connsiteY29" fmla="*/ 1066752 h 4674887"/>
              <a:gd name="connsiteX30" fmla="*/ 61817 w 5195129"/>
              <a:gd name="connsiteY30" fmla="*/ 1049035 h 4674887"/>
              <a:gd name="connsiteX31" fmla="*/ 105769 w 5195129"/>
              <a:gd name="connsiteY31" fmla="*/ 941036 h 4674887"/>
              <a:gd name="connsiteX32" fmla="*/ 367836 w 5195129"/>
              <a:gd name="connsiteY32" fmla="*/ 565570 h 4674887"/>
              <a:gd name="connsiteX33" fmla="*/ 837097 w 5195129"/>
              <a:gd name="connsiteY33" fmla="*/ 206920 h 4674887"/>
              <a:gd name="connsiteX34" fmla="*/ 1121761 w 5195129"/>
              <a:gd name="connsiteY34" fmla="*/ 57235 h 46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5129" h="4674887">
                <a:moveTo>
                  <a:pt x="1257458" y="0"/>
                </a:moveTo>
                <a:lnTo>
                  <a:pt x="4888355" y="0"/>
                </a:lnTo>
                <a:lnTo>
                  <a:pt x="4897797" y="10583"/>
                </a:lnTo>
                <a:cubicBezTo>
                  <a:pt x="4932002" y="55083"/>
                  <a:pt x="4963329" y="102548"/>
                  <a:pt x="4991734" y="153016"/>
                </a:cubicBezTo>
                <a:cubicBezTo>
                  <a:pt x="5073471" y="298496"/>
                  <a:pt x="5124502" y="454903"/>
                  <a:pt x="5155578" y="618243"/>
                </a:cubicBezTo>
                <a:cubicBezTo>
                  <a:pt x="5192956" y="815490"/>
                  <a:pt x="5200577" y="1014331"/>
                  <a:pt x="5191863" y="1214314"/>
                </a:cubicBezTo>
                <a:cubicBezTo>
                  <a:pt x="5184425" y="1378006"/>
                  <a:pt x="5166047" y="1540340"/>
                  <a:pt x="5140212" y="1702059"/>
                </a:cubicBezTo>
                <a:cubicBezTo>
                  <a:pt x="5119763" y="1831189"/>
                  <a:pt x="5095537" y="1959748"/>
                  <a:pt x="5065164" y="2086547"/>
                </a:cubicBezTo>
                <a:cubicBezTo>
                  <a:pt x="5035290" y="2212477"/>
                  <a:pt x="5001840" y="2337131"/>
                  <a:pt x="4969982" y="2462239"/>
                </a:cubicBezTo>
                <a:cubicBezTo>
                  <a:pt x="4968404" y="2468613"/>
                  <a:pt x="4967964" y="2475314"/>
                  <a:pt x="4966842" y="2481819"/>
                </a:cubicBezTo>
                <a:lnTo>
                  <a:pt x="4948658" y="2545371"/>
                </a:lnTo>
                <a:cubicBezTo>
                  <a:pt x="4945367" y="2554287"/>
                  <a:pt x="4941394" y="2563009"/>
                  <a:pt x="4938561" y="2572055"/>
                </a:cubicBezTo>
                <a:cubicBezTo>
                  <a:pt x="4891773" y="2729547"/>
                  <a:pt x="4841279" y="2886230"/>
                  <a:pt x="4784773" y="3040688"/>
                </a:cubicBezTo>
                <a:cubicBezTo>
                  <a:pt x="4715843" y="3228242"/>
                  <a:pt x="4638756" y="3412454"/>
                  <a:pt x="4548619" y="3590655"/>
                </a:cubicBezTo>
                <a:cubicBezTo>
                  <a:pt x="4462746" y="3759964"/>
                  <a:pt x="4366041" y="3922386"/>
                  <a:pt x="4250458" y="4073335"/>
                </a:cubicBezTo>
                <a:cubicBezTo>
                  <a:pt x="4143196" y="4213270"/>
                  <a:pt x="4022542" y="4339769"/>
                  <a:pt x="3878856" y="4443497"/>
                </a:cubicBezTo>
                <a:cubicBezTo>
                  <a:pt x="3672253" y="4592420"/>
                  <a:pt x="3442748" y="4673364"/>
                  <a:pt x="3186482" y="4674862"/>
                </a:cubicBezTo>
                <a:cubicBezTo>
                  <a:pt x="3087070" y="4675486"/>
                  <a:pt x="2988750" y="4664545"/>
                  <a:pt x="2891514" y="4643798"/>
                </a:cubicBezTo>
                <a:cubicBezTo>
                  <a:pt x="2870856" y="4639405"/>
                  <a:pt x="2849760" y="4637412"/>
                  <a:pt x="2828700" y="4634421"/>
                </a:cubicBezTo>
                <a:lnTo>
                  <a:pt x="2731286" y="4606548"/>
                </a:lnTo>
                <a:cubicBezTo>
                  <a:pt x="2718686" y="4600669"/>
                  <a:pt x="2706718" y="4593450"/>
                  <a:pt x="2693489" y="4588909"/>
                </a:cubicBezTo>
                <a:cubicBezTo>
                  <a:pt x="2541742" y="4536644"/>
                  <a:pt x="2397648" y="4467102"/>
                  <a:pt x="2259009" y="4386231"/>
                </a:cubicBezTo>
                <a:cubicBezTo>
                  <a:pt x="2070375" y="4276141"/>
                  <a:pt x="1894025" y="4148078"/>
                  <a:pt x="1725702" y="4009169"/>
                </a:cubicBezTo>
                <a:cubicBezTo>
                  <a:pt x="1480355" y="3807273"/>
                  <a:pt x="1253033" y="3586266"/>
                  <a:pt x="1036282" y="3354127"/>
                </a:cubicBezTo>
                <a:cubicBezTo>
                  <a:pt x="826552" y="3129305"/>
                  <a:pt x="629305" y="2894407"/>
                  <a:pt x="456082" y="2640093"/>
                </a:cubicBezTo>
                <a:cubicBezTo>
                  <a:pt x="338927" y="2467797"/>
                  <a:pt x="234138" y="2288421"/>
                  <a:pt x="152116" y="2096603"/>
                </a:cubicBezTo>
                <a:cubicBezTo>
                  <a:pt x="86077" y="1942724"/>
                  <a:pt x="36464" y="1783939"/>
                  <a:pt x="13326" y="1617813"/>
                </a:cubicBezTo>
                <a:cubicBezTo>
                  <a:pt x="-5531" y="1481481"/>
                  <a:pt x="-5295" y="1345552"/>
                  <a:pt x="19959" y="1209959"/>
                </a:cubicBezTo>
                <a:cubicBezTo>
                  <a:pt x="24128" y="1187644"/>
                  <a:pt x="27546" y="1165366"/>
                  <a:pt x="31259" y="1142921"/>
                </a:cubicBezTo>
                <a:lnTo>
                  <a:pt x="53053" y="1066752"/>
                </a:lnTo>
                <a:cubicBezTo>
                  <a:pt x="55998" y="1060766"/>
                  <a:pt x="59555" y="1055213"/>
                  <a:pt x="61817" y="1049035"/>
                </a:cubicBezTo>
                <a:cubicBezTo>
                  <a:pt x="76541" y="1013058"/>
                  <a:pt x="89516" y="976325"/>
                  <a:pt x="105769" y="941036"/>
                </a:cubicBezTo>
                <a:cubicBezTo>
                  <a:pt x="170030" y="799921"/>
                  <a:pt x="260001" y="676524"/>
                  <a:pt x="367836" y="565570"/>
                </a:cubicBezTo>
                <a:cubicBezTo>
                  <a:pt x="506395" y="422961"/>
                  <a:pt x="666033" y="307366"/>
                  <a:pt x="837097" y="206920"/>
                </a:cubicBezTo>
                <a:cubicBezTo>
                  <a:pt x="929764" y="152419"/>
                  <a:pt x="1024798" y="102766"/>
                  <a:pt x="1121761" y="57235"/>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dirty="0"/>
              <a:t>Insert Image</a:t>
            </a:r>
          </a:p>
        </p:txBody>
      </p:sp>
      <p:sp>
        <p:nvSpPr>
          <p:cNvPr id="3" name="Title 1">
            <a:extLst>
              <a:ext uri="{FF2B5EF4-FFF2-40B4-BE49-F238E27FC236}">
                <a16:creationId xmlns:a16="http://schemas.microsoft.com/office/drawing/2014/main" id="{CBF662B1-E5B0-48D2-B39D-43A30B4B8A46}"/>
              </a:ext>
            </a:extLst>
          </p:cNvPr>
          <p:cNvSpPr>
            <a:spLocks noGrp="1"/>
          </p:cNvSpPr>
          <p:nvPr>
            <p:ph type="title"/>
          </p:nvPr>
        </p:nvSpPr>
        <p:spPr>
          <a:xfrm>
            <a:off x="5143502" y="172737"/>
            <a:ext cx="3828002" cy="438581"/>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6" name="Text Placeholder 5">
            <a:extLst>
              <a:ext uri="{FF2B5EF4-FFF2-40B4-BE49-F238E27FC236}">
                <a16:creationId xmlns:a16="http://schemas.microsoft.com/office/drawing/2014/main" id="{B142802C-AEEA-4B92-B5B3-0756576E8F5B}"/>
              </a:ext>
            </a:extLst>
          </p:cNvPr>
          <p:cNvSpPr>
            <a:spLocks noGrp="1"/>
          </p:cNvSpPr>
          <p:nvPr>
            <p:ph type="body" sz="quarter" idx="17"/>
          </p:nvPr>
        </p:nvSpPr>
        <p:spPr>
          <a:xfrm>
            <a:off x="5143501" y="632565"/>
            <a:ext cx="3828001" cy="184666"/>
          </a:xfrm>
        </p:spPr>
        <p:txBody>
          <a:bodyPr lIns="67506"/>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337514043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8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289842" y="945285"/>
            <a:ext cx="3297941" cy="3252338"/>
          </a:xfrm>
          <a:custGeom>
            <a:avLst/>
            <a:gdLst>
              <a:gd name="connsiteX0" fmla="*/ 1815121 w 7680637"/>
              <a:gd name="connsiteY0" fmla="*/ 575706 h 4910916"/>
              <a:gd name="connsiteX1" fmla="*/ 1958741 w 7680637"/>
              <a:gd name="connsiteY1" fmla="*/ 578860 h 4910916"/>
              <a:gd name="connsiteX2" fmla="*/ 2359375 w 7680637"/>
              <a:gd name="connsiteY2" fmla="*/ 688177 h 4910916"/>
              <a:gd name="connsiteX3" fmla="*/ 2789536 w 7680637"/>
              <a:gd name="connsiteY3" fmla="*/ 948486 h 4910916"/>
              <a:gd name="connsiteX4" fmla="*/ 3102571 w 7680637"/>
              <a:gd name="connsiteY4" fmla="*/ 1217819 h 4910916"/>
              <a:gd name="connsiteX5" fmla="*/ 3332895 w 7680637"/>
              <a:gd name="connsiteY5" fmla="*/ 1453908 h 4910916"/>
              <a:gd name="connsiteX6" fmla="*/ 3547486 w 7680637"/>
              <a:gd name="connsiteY6" fmla="*/ 1699728 h 4910916"/>
              <a:gd name="connsiteX7" fmla="*/ 3559541 w 7680637"/>
              <a:gd name="connsiteY7" fmla="*/ 1711279 h 4910916"/>
              <a:gd name="connsiteX8" fmla="*/ 3594844 w 7680637"/>
              <a:gd name="connsiteY8" fmla="*/ 1754304 h 4910916"/>
              <a:gd name="connsiteX9" fmla="*/ 3608488 w 7680637"/>
              <a:gd name="connsiteY9" fmla="*/ 1774075 h 4910916"/>
              <a:gd name="connsiteX10" fmla="*/ 3859378 w 7680637"/>
              <a:gd name="connsiteY10" fmla="*/ 2104986 h 4910916"/>
              <a:gd name="connsiteX11" fmla="*/ 4127150 w 7680637"/>
              <a:gd name="connsiteY11" fmla="*/ 2531885 h 4910916"/>
              <a:gd name="connsiteX12" fmla="*/ 4318633 w 7680637"/>
              <a:gd name="connsiteY12" fmla="*/ 2969503 h 4910916"/>
              <a:gd name="connsiteX13" fmla="*/ 4397027 w 7680637"/>
              <a:gd name="connsiteY13" fmla="*/ 3404098 h 4910916"/>
              <a:gd name="connsiteX14" fmla="*/ 4225697 w 7680637"/>
              <a:gd name="connsiteY14" fmla="*/ 3994367 h 4910916"/>
              <a:gd name="connsiteX15" fmla="*/ 4062935 w 7680637"/>
              <a:gd name="connsiteY15" fmla="*/ 4183760 h 4910916"/>
              <a:gd name="connsiteX16" fmla="*/ 4026361 w 7680637"/>
              <a:gd name="connsiteY16" fmla="*/ 4222769 h 4910916"/>
              <a:gd name="connsiteX17" fmla="*/ 3960411 w 7680637"/>
              <a:gd name="connsiteY17" fmla="*/ 4276882 h 4910916"/>
              <a:gd name="connsiteX18" fmla="*/ 3930096 w 7680637"/>
              <a:gd name="connsiteY18" fmla="*/ 4294610 h 4910916"/>
              <a:gd name="connsiteX19" fmla="*/ 3581683 w 7680637"/>
              <a:gd name="connsiteY19" fmla="*/ 4498437 h 4910916"/>
              <a:gd name="connsiteX20" fmla="*/ 3065181 w 7680637"/>
              <a:gd name="connsiteY20" fmla="*/ 4687197 h 4910916"/>
              <a:gd name="connsiteX21" fmla="*/ 2281419 w 7680637"/>
              <a:gd name="connsiteY21" fmla="*/ 4850951 h 4910916"/>
              <a:gd name="connsiteX22" fmla="*/ 1509106 w 7680637"/>
              <a:gd name="connsiteY22" fmla="*/ 4910820 h 4910916"/>
              <a:gd name="connsiteX23" fmla="*/ 987175 w 7680637"/>
              <a:gd name="connsiteY23" fmla="*/ 4861062 h 4910916"/>
              <a:gd name="connsiteX24" fmla="*/ 589146 w 7680637"/>
              <a:gd name="connsiteY24" fmla="*/ 4727900 h 4910916"/>
              <a:gd name="connsiteX25" fmla="*/ 309879 w 7680637"/>
              <a:gd name="connsiteY25" fmla="*/ 4528000 h 4910916"/>
              <a:gd name="connsiteX26" fmla="*/ 268865 w 7680637"/>
              <a:gd name="connsiteY26" fmla="*/ 4488072 h 4910916"/>
              <a:gd name="connsiteX27" fmla="*/ 226554 w 7680637"/>
              <a:gd name="connsiteY27" fmla="*/ 4436505 h 4910916"/>
              <a:gd name="connsiteX28" fmla="*/ 218482 w 7680637"/>
              <a:gd name="connsiteY28" fmla="*/ 4421951 h 4910916"/>
              <a:gd name="connsiteX29" fmla="*/ 164739 w 7680637"/>
              <a:gd name="connsiteY29" fmla="*/ 4339798 h 4910916"/>
              <a:gd name="connsiteX30" fmla="*/ 30218 w 7680637"/>
              <a:gd name="connsiteY30" fmla="*/ 3978516 h 4910916"/>
              <a:gd name="connsiteX31" fmla="*/ 6563 w 7680637"/>
              <a:gd name="connsiteY31" fmla="*/ 3481803 h 4910916"/>
              <a:gd name="connsiteX32" fmla="*/ 94549 w 7680637"/>
              <a:gd name="connsiteY32" fmla="*/ 2948010 h 4910916"/>
              <a:gd name="connsiteX33" fmla="*/ 517592 w 7680637"/>
              <a:gd name="connsiteY33" fmla="*/ 1774309 h 4910916"/>
              <a:gd name="connsiteX34" fmla="*/ 854449 w 7680637"/>
              <a:gd name="connsiteY34" fmla="*/ 1197238 h 4910916"/>
              <a:gd name="connsiteX35" fmla="*/ 1142073 w 7680637"/>
              <a:gd name="connsiteY35" fmla="*/ 876277 h 4910916"/>
              <a:gd name="connsiteX36" fmla="*/ 1156923 w 7680637"/>
              <a:gd name="connsiteY36" fmla="*/ 860124 h 4910916"/>
              <a:gd name="connsiteX37" fmla="*/ 1219944 w 7680637"/>
              <a:gd name="connsiteY37" fmla="*/ 808414 h 4910916"/>
              <a:gd name="connsiteX38" fmla="*/ 1243132 w 7680637"/>
              <a:gd name="connsiteY38" fmla="*/ 793623 h 4910916"/>
              <a:gd name="connsiteX39" fmla="*/ 1408343 w 7680637"/>
              <a:gd name="connsiteY39" fmla="*/ 687974 h 4910916"/>
              <a:gd name="connsiteX40" fmla="*/ 1815121 w 7680637"/>
              <a:gd name="connsiteY40" fmla="*/ 575706 h 4910916"/>
              <a:gd name="connsiteX41" fmla="*/ 5284387 w 7680637"/>
              <a:gd name="connsiteY41" fmla="*/ 0 h 4910916"/>
              <a:gd name="connsiteX42" fmla="*/ 7680637 w 7680637"/>
              <a:gd name="connsiteY42" fmla="*/ 0 h 4910916"/>
              <a:gd name="connsiteX43" fmla="*/ 7680637 w 7680637"/>
              <a:gd name="connsiteY43" fmla="*/ 2396248 h 4910916"/>
              <a:gd name="connsiteX44" fmla="*/ 5284387 w 7680637"/>
              <a:gd name="connsiteY44" fmla="*/ 2396248 h 4910916"/>
              <a:gd name="connsiteX0" fmla="*/ 1815121 w 7680637"/>
              <a:gd name="connsiteY0" fmla="*/ 575706 h 4910916"/>
              <a:gd name="connsiteX1" fmla="*/ 1958741 w 7680637"/>
              <a:gd name="connsiteY1" fmla="*/ 578860 h 4910916"/>
              <a:gd name="connsiteX2" fmla="*/ 2359375 w 7680637"/>
              <a:gd name="connsiteY2" fmla="*/ 688177 h 4910916"/>
              <a:gd name="connsiteX3" fmla="*/ 2789536 w 7680637"/>
              <a:gd name="connsiteY3" fmla="*/ 948486 h 4910916"/>
              <a:gd name="connsiteX4" fmla="*/ 3102571 w 7680637"/>
              <a:gd name="connsiteY4" fmla="*/ 1217819 h 4910916"/>
              <a:gd name="connsiteX5" fmla="*/ 3332895 w 7680637"/>
              <a:gd name="connsiteY5" fmla="*/ 1453908 h 4910916"/>
              <a:gd name="connsiteX6" fmla="*/ 3547486 w 7680637"/>
              <a:gd name="connsiteY6" fmla="*/ 1699728 h 4910916"/>
              <a:gd name="connsiteX7" fmla="*/ 3559541 w 7680637"/>
              <a:gd name="connsiteY7" fmla="*/ 1711279 h 4910916"/>
              <a:gd name="connsiteX8" fmla="*/ 3594844 w 7680637"/>
              <a:gd name="connsiteY8" fmla="*/ 1754304 h 4910916"/>
              <a:gd name="connsiteX9" fmla="*/ 3608488 w 7680637"/>
              <a:gd name="connsiteY9" fmla="*/ 1774075 h 4910916"/>
              <a:gd name="connsiteX10" fmla="*/ 3859378 w 7680637"/>
              <a:gd name="connsiteY10" fmla="*/ 2104986 h 4910916"/>
              <a:gd name="connsiteX11" fmla="*/ 4127150 w 7680637"/>
              <a:gd name="connsiteY11" fmla="*/ 2531885 h 4910916"/>
              <a:gd name="connsiteX12" fmla="*/ 4318633 w 7680637"/>
              <a:gd name="connsiteY12" fmla="*/ 2969503 h 4910916"/>
              <a:gd name="connsiteX13" fmla="*/ 4397027 w 7680637"/>
              <a:gd name="connsiteY13" fmla="*/ 3404098 h 4910916"/>
              <a:gd name="connsiteX14" fmla="*/ 4225697 w 7680637"/>
              <a:gd name="connsiteY14" fmla="*/ 3994367 h 4910916"/>
              <a:gd name="connsiteX15" fmla="*/ 4062935 w 7680637"/>
              <a:gd name="connsiteY15" fmla="*/ 4183760 h 4910916"/>
              <a:gd name="connsiteX16" fmla="*/ 4026361 w 7680637"/>
              <a:gd name="connsiteY16" fmla="*/ 4222769 h 4910916"/>
              <a:gd name="connsiteX17" fmla="*/ 3960411 w 7680637"/>
              <a:gd name="connsiteY17" fmla="*/ 4276882 h 4910916"/>
              <a:gd name="connsiteX18" fmla="*/ 3930096 w 7680637"/>
              <a:gd name="connsiteY18" fmla="*/ 4294610 h 4910916"/>
              <a:gd name="connsiteX19" fmla="*/ 3581683 w 7680637"/>
              <a:gd name="connsiteY19" fmla="*/ 4498437 h 4910916"/>
              <a:gd name="connsiteX20" fmla="*/ 3065181 w 7680637"/>
              <a:gd name="connsiteY20" fmla="*/ 4687197 h 4910916"/>
              <a:gd name="connsiteX21" fmla="*/ 2281419 w 7680637"/>
              <a:gd name="connsiteY21" fmla="*/ 4850951 h 4910916"/>
              <a:gd name="connsiteX22" fmla="*/ 1509106 w 7680637"/>
              <a:gd name="connsiteY22" fmla="*/ 4910820 h 4910916"/>
              <a:gd name="connsiteX23" fmla="*/ 987175 w 7680637"/>
              <a:gd name="connsiteY23" fmla="*/ 4861062 h 4910916"/>
              <a:gd name="connsiteX24" fmla="*/ 589146 w 7680637"/>
              <a:gd name="connsiteY24" fmla="*/ 4727900 h 4910916"/>
              <a:gd name="connsiteX25" fmla="*/ 309879 w 7680637"/>
              <a:gd name="connsiteY25" fmla="*/ 4528000 h 4910916"/>
              <a:gd name="connsiteX26" fmla="*/ 268865 w 7680637"/>
              <a:gd name="connsiteY26" fmla="*/ 4488072 h 4910916"/>
              <a:gd name="connsiteX27" fmla="*/ 226554 w 7680637"/>
              <a:gd name="connsiteY27" fmla="*/ 4436505 h 4910916"/>
              <a:gd name="connsiteX28" fmla="*/ 218482 w 7680637"/>
              <a:gd name="connsiteY28" fmla="*/ 4421951 h 4910916"/>
              <a:gd name="connsiteX29" fmla="*/ 164739 w 7680637"/>
              <a:gd name="connsiteY29" fmla="*/ 4339798 h 4910916"/>
              <a:gd name="connsiteX30" fmla="*/ 30218 w 7680637"/>
              <a:gd name="connsiteY30" fmla="*/ 3978516 h 4910916"/>
              <a:gd name="connsiteX31" fmla="*/ 6563 w 7680637"/>
              <a:gd name="connsiteY31" fmla="*/ 3481803 h 4910916"/>
              <a:gd name="connsiteX32" fmla="*/ 94549 w 7680637"/>
              <a:gd name="connsiteY32" fmla="*/ 2948010 h 4910916"/>
              <a:gd name="connsiteX33" fmla="*/ 517592 w 7680637"/>
              <a:gd name="connsiteY33" fmla="*/ 1774309 h 4910916"/>
              <a:gd name="connsiteX34" fmla="*/ 854449 w 7680637"/>
              <a:gd name="connsiteY34" fmla="*/ 1197238 h 4910916"/>
              <a:gd name="connsiteX35" fmla="*/ 1142073 w 7680637"/>
              <a:gd name="connsiteY35" fmla="*/ 876277 h 4910916"/>
              <a:gd name="connsiteX36" fmla="*/ 1156923 w 7680637"/>
              <a:gd name="connsiteY36" fmla="*/ 860124 h 4910916"/>
              <a:gd name="connsiteX37" fmla="*/ 1219944 w 7680637"/>
              <a:gd name="connsiteY37" fmla="*/ 808414 h 4910916"/>
              <a:gd name="connsiteX38" fmla="*/ 1243132 w 7680637"/>
              <a:gd name="connsiteY38" fmla="*/ 793623 h 4910916"/>
              <a:gd name="connsiteX39" fmla="*/ 1408343 w 7680637"/>
              <a:gd name="connsiteY39" fmla="*/ 687974 h 4910916"/>
              <a:gd name="connsiteX40" fmla="*/ 1815121 w 7680637"/>
              <a:gd name="connsiteY40" fmla="*/ 575706 h 4910916"/>
              <a:gd name="connsiteX41" fmla="*/ 5284387 w 7680637"/>
              <a:gd name="connsiteY41" fmla="*/ 2396248 h 4910916"/>
              <a:gd name="connsiteX42" fmla="*/ 7680637 w 7680637"/>
              <a:gd name="connsiteY42" fmla="*/ 0 h 4910916"/>
              <a:gd name="connsiteX43" fmla="*/ 7680637 w 7680637"/>
              <a:gd name="connsiteY43" fmla="*/ 2396248 h 4910916"/>
              <a:gd name="connsiteX44" fmla="*/ 5284387 w 7680637"/>
              <a:gd name="connsiteY44" fmla="*/ 2396248 h 4910916"/>
              <a:gd name="connsiteX0" fmla="*/ 1815121 w 7680637"/>
              <a:gd name="connsiteY0" fmla="*/ 1241 h 4336451"/>
              <a:gd name="connsiteX1" fmla="*/ 1958741 w 7680637"/>
              <a:gd name="connsiteY1" fmla="*/ 4395 h 4336451"/>
              <a:gd name="connsiteX2" fmla="*/ 2359375 w 7680637"/>
              <a:gd name="connsiteY2" fmla="*/ 113712 h 4336451"/>
              <a:gd name="connsiteX3" fmla="*/ 2789536 w 7680637"/>
              <a:gd name="connsiteY3" fmla="*/ 374021 h 4336451"/>
              <a:gd name="connsiteX4" fmla="*/ 3102571 w 7680637"/>
              <a:gd name="connsiteY4" fmla="*/ 643354 h 4336451"/>
              <a:gd name="connsiteX5" fmla="*/ 3332895 w 7680637"/>
              <a:gd name="connsiteY5" fmla="*/ 879443 h 4336451"/>
              <a:gd name="connsiteX6" fmla="*/ 3547486 w 7680637"/>
              <a:gd name="connsiteY6" fmla="*/ 1125263 h 4336451"/>
              <a:gd name="connsiteX7" fmla="*/ 3559541 w 7680637"/>
              <a:gd name="connsiteY7" fmla="*/ 1136814 h 4336451"/>
              <a:gd name="connsiteX8" fmla="*/ 3594844 w 7680637"/>
              <a:gd name="connsiteY8" fmla="*/ 1179839 h 4336451"/>
              <a:gd name="connsiteX9" fmla="*/ 3608488 w 7680637"/>
              <a:gd name="connsiteY9" fmla="*/ 1199610 h 4336451"/>
              <a:gd name="connsiteX10" fmla="*/ 3859378 w 7680637"/>
              <a:gd name="connsiteY10" fmla="*/ 1530521 h 4336451"/>
              <a:gd name="connsiteX11" fmla="*/ 4127150 w 7680637"/>
              <a:gd name="connsiteY11" fmla="*/ 1957420 h 4336451"/>
              <a:gd name="connsiteX12" fmla="*/ 4318633 w 7680637"/>
              <a:gd name="connsiteY12" fmla="*/ 2395038 h 4336451"/>
              <a:gd name="connsiteX13" fmla="*/ 4397027 w 7680637"/>
              <a:gd name="connsiteY13" fmla="*/ 2829633 h 4336451"/>
              <a:gd name="connsiteX14" fmla="*/ 4225697 w 7680637"/>
              <a:gd name="connsiteY14" fmla="*/ 3419902 h 4336451"/>
              <a:gd name="connsiteX15" fmla="*/ 4062935 w 7680637"/>
              <a:gd name="connsiteY15" fmla="*/ 3609295 h 4336451"/>
              <a:gd name="connsiteX16" fmla="*/ 4026361 w 7680637"/>
              <a:gd name="connsiteY16" fmla="*/ 3648304 h 4336451"/>
              <a:gd name="connsiteX17" fmla="*/ 3960411 w 7680637"/>
              <a:gd name="connsiteY17" fmla="*/ 3702417 h 4336451"/>
              <a:gd name="connsiteX18" fmla="*/ 3930096 w 7680637"/>
              <a:gd name="connsiteY18" fmla="*/ 3720145 h 4336451"/>
              <a:gd name="connsiteX19" fmla="*/ 3581683 w 7680637"/>
              <a:gd name="connsiteY19" fmla="*/ 3923972 h 4336451"/>
              <a:gd name="connsiteX20" fmla="*/ 3065181 w 7680637"/>
              <a:gd name="connsiteY20" fmla="*/ 4112732 h 4336451"/>
              <a:gd name="connsiteX21" fmla="*/ 2281419 w 7680637"/>
              <a:gd name="connsiteY21" fmla="*/ 4276486 h 4336451"/>
              <a:gd name="connsiteX22" fmla="*/ 1509106 w 7680637"/>
              <a:gd name="connsiteY22" fmla="*/ 4336355 h 4336451"/>
              <a:gd name="connsiteX23" fmla="*/ 987175 w 7680637"/>
              <a:gd name="connsiteY23" fmla="*/ 4286597 h 4336451"/>
              <a:gd name="connsiteX24" fmla="*/ 589146 w 7680637"/>
              <a:gd name="connsiteY24" fmla="*/ 4153435 h 4336451"/>
              <a:gd name="connsiteX25" fmla="*/ 309879 w 7680637"/>
              <a:gd name="connsiteY25" fmla="*/ 3953535 h 4336451"/>
              <a:gd name="connsiteX26" fmla="*/ 268865 w 7680637"/>
              <a:gd name="connsiteY26" fmla="*/ 3913607 h 4336451"/>
              <a:gd name="connsiteX27" fmla="*/ 226554 w 7680637"/>
              <a:gd name="connsiteY27" fmla="*/ 3862040 h 4336451"/>
              <a:gd name="connsiteX28" fmla="*/ 218482 w 7680637"/>
              <a:gd name="connsiteY28" fmla="*/ 3847486 h 4336451"/>
              <a:gd name="connsiteX29" fmla="*/ 164739 w 7680637"/>
              <a:gd name="connsiteY29" fmla="*/ 3765333 h 4336451"/>
              <a:gd name="connsiteX30" fmla="*/ 30218 w 7680637"/>
              <a:gd name="connsiteY30" fmla="*/ 3404051 h 4336451"/>
              <a:gd name="connsiteX31" fmla="*/ 6563 w 7680637"/>
              <a:gd name="connsiteY31" fmla="*/ 2907338 h 4336451"/>
              <a:gd name="connsiteX32" fmla="*/ 94549 w 7680637"/>
              <a:gd name="connsiteY32" fmla="*/ 2373545 h 4336451"/>
              <a:gd name="connsiteX33" fmla="*/ 517592 w 7680637"/>
              <a:gd name="connsiteY33" fmla="*/ 1199844 h 4336451"/>
              <a:gd name="connsiteX34" fmla="*/ 854449 w 7680637"/>
              <a:gd name="connsiteY34" fmla="*/ 622773 h 4336451"/>
              <a:gd name="connsiteX35" fmla="*/ 1142073 w 7680637"/>
              <a:gd name="connsiteY35" fmla="*/ 301812 h 4336451"/>
              <a:gd name="connsiteX36" fmla="*/ 1156923 w 7680637"/>
              <a:gd name="connsiteY36" fmla="*/ 285659 h 4336451"/>
              <a:gd name="connsiteX37" fmla="*/ 1219944 w 7680637"/>
              <a:gd name="connsiteY37" fmla="*/ 233949 h 4336451"/>
              <a:gd name="connsiteX38" fmla="*/ 1243132 w 7680637"/>
              <a:gd name="connsiteY38" fmla="*/ 219158 h 4336451"/>
              <a:gd name="connsiteX39" fmla="*/ 1408343 w 7680637"/>
              <a:gd name="connsiteY39" fmla="*/ 113509 h 4336451"/>
              <a:gd name="connsiteX40" fmla="*/ 1815121 w 7680637"/>
              <a:gd name="connsiteY40" fmla="*/ 1241 h 4336451"/>
              <a:gd name="connsiteX41" fmla="*/ 5284387 w 7680637"/>
              <a:gd name="connsiteY41" fmla="*/ 1821783 h 4336451"/>
              <a:gd name="connsiteX42" fmla="*/ 7680637 w 7680637"/>
              <a:gd name="connsiteY42" fmla="*/ 1821783 h 4336451"/>
              <a:gd name="connsiteX43" fmla="*/ 5284387 w 7680637"/>
              <a:gd name="connsiteY43" fmla="*/ 1821783 h 4336451"/>
              <a:gd name="connsiteX0" fmla="*/ 1815121 w 4397254"/>
              <a:gd name="connsiteY0" fmla="*/ 1241 h 4336451"/>
              <a:gd name="connsiteX1" fmla="*/ 1958741 w 4397254"/>
              <a:gd name="connsiteY1" fmla="*/ 4395 h 4336451"/>
              <a:gd name="connsiteX2" fmla="*/ 2359375 w 4397254"/>
              <a:gd name="connsiteY2" fmla="*/ 113712 h 4336451"/>
              <a:gd name="connsiteX3" fmla="*/ 2789536 w 4397254"/>
              <a:gd name="connsiteY3" fmla="*/ 374021 h 4336451"/>
              <a:gd name="connsiteX4" fmla="*/ 3102571 w 4397254"/>
              <a:gd name="connsiteY4" fmla="*/ 643354 h 4336451"/>
              <a:gd name="connsiteX5" fmla="*/ 3332895 w 4397254"/>
              <a:gd name="connsiteY5" fmla="*/ 879443 h 4336451"/>
              <a:gd name="connsiteX6" fmla="*/ 3547486 w 4397254"/>
              <a:gd name="connsiteY6" fmla="*/ 1125263 h 4336451"/>
              <a:gd name="connsiteX7" fmla="*/ 3559541 w 4397254"/>
              <a:gd name="connsiteY7" fmla="*/ 1136814 h 4336451"/>
              <a:gd name="connsiteX8" fmla="*/ 3594844 w 4397254"/>
              <a:gd name="connsiteY8" fmla="*/ 1179839 h 4336451"/>
              <a:gd name="connsiteX9" fmla="*/ 3608488 w 4397254"/>
              <a:gd name="connsiteY9" fmla="*/ 1199610 h 4336451"/>
              <a:gd name="connsiteX10" fmla="*/ 3859378 w 4397254"/>
              <a:gd name="connsiteY10" fmla="*/ 1530521 h 4336451"/>
              <a:gd name="connsiteX11" fmla="*/ 4127150 w 4397254"/>
              <a:gd name="connsiteY11" fmla="*/ 1957420 h 4336451"/>
              <a:gd name="connsiteX12" fmla="*/ 4318633 w 4397254"/>
              <a:gd name="connsiteY12" fmla="*/ 2395038 h 4336451"/>
              <a:gd name="connsiteX13" fmla="*/ 4397027 w 4397254"/>
              <a:gd name="connsiteY13" fmla="*/ 2829633 h 4336451"/>
              <a:gd name="connsiteX14" fmla="*/ 4225697 w 4397254"/>
              <a:gd name="connsiteY14" fmla="*/ 3419902 h 4336451"/>
              <a:gd name="connsiteX15" fmla="*/ 4062935 w 4397254"/>
              <a:gd name="connsiteY15" fmla="*/ 3609295 h 4336451"/>
              <a:gd name="connsiteX16" fmla="*/ 4026361 w 4397254"/>
              <a:gd name="connsiteY16" fmla="*/ 3648304 h 4336451"/>
              <a:gd name="connsiteX17" fmla="*/ 3960411 w 4397254"/>
              <a:gd name="connsiteY17" fmla="*/ 3702417 h 4336451"/>
              <a:gd name="connsiteX18" fmla="*/ 3930096 w 4397254"/>
              <a:gd name="connsiteY18" fmla="*/ 3720145 h 4336451"/>
              <a:gd name="connsiteX19" fmla="*/ 3581683 w 4397254"/>
              <a:gd name="connsiteY19" fmla="*/ 3923972 h 4336451"/>
              <a:gd name="connsiteX20" fmla="*/ 3065181 w 4397254"/>
              <a:gd name="connsiteY20" fmla="*/ 4112732 h 4336451"/>
              <a:gd name="connsiteX21" fmla="*/ 2281419 w 4397254"/>
              <a:gd name="connsiteY21" fmla="*/ 4276486 h 4336451"/>
              <a:gd name="connsiteX22" fmla="*/ 1509106 w 4397254"/>
              <a:gd name="connsiteY22" fmla="*/ 4336355 h 4336451"/>
              <a:gd name="connsiteX23" fmla="*/ 987175 w 4397254"/>
              <a:gd name="connsiteY23" fmla="*/ 4286597 h 4336451"/>
              <a:gd name="connsiteX24" fmla="*/ 589146 w 4397254"/>
              <a:gd name="connsiteY24" fmla="*/ 4153435 h 4336451"/>
              <a:gd name="connsiteX25" fmla="*/ 309879 w 4397254"/>
              <a:gd name="connsiteY25" fmla="*/ 3953535 h 4336451"/>
              <a:gd name="connsiteX26" fmla="*/ 268865 w 4397254"/>
              <a:gd name="connsiteY26" fmla="*/ 3913607 h 4336451"/>
              <a:gd name="connsiteX27" fmla="*/ 226554 w 4397254"/>
              <a:gd name="connsiteY27" fmla="*/ 3862040 h 4336451"/>
              <a:gd name="connsiteX28" fmla="*/ 218482 w 4397254"/>
              <a:gd name="connsiteY28" fmla="*/ 3847486 h 4336451"/>
              <a:gd name="connsiteX29" fmla="*/ 164739 w 4397254"/>
              <a:gd name="connsiteY29" fmla="*/ 3765333 h 4336451"/>
              <a:gd name="connsiteX30" fmla="*/ 30218 w 4397254"/>
              <a:gd name="connsiteY30" fmla="*/ 3404051 h 4336451"/>
              <a:gd name="connsiteX31" fmla="*/ 6563 w 4397254"/>
              <a:gd name="connsiteY31" fmla="*/ 2907338 h 4336451"/>
              <a:gd name="connsiteX32" fmla="*/ 94549 w 4397254"/>
              <a:gd name="connsiteY32" fmla="*/ 2373545 h 4336451"/>
              <a:gd name="connsiteX33" fmla="*/ 517592 w 4397254"/>
              <a:gd name="connsiteY33" fmla="*/ 1199844 h 4336451"/>
              <a:gd name="connsiteX34" fmla="*/ 854449 w 4397254"/>
              <a:gd name="connsiteY34" fmla="*/ 622773 h 4336451"/>
              <a:gd name="connsiteX35" fmla="*/ 1142073 w 4397254"/>
              <a:gd name="connsiteY35" fmla="*/ 301812 h 4336451"/>
              <a:gd name="connsiteX36" fmla="*/ 1156923 w 4397254"/>
              <a:gd name="connsiteY36" fmla="*/ 285659 h 4336451"/>
              <a:gd name="connsiteX37" fmla="*/ 1219944 w 4397254"/>
              <a:gd name="connsiteY37" fmla="*/ 233949 h 4336451"/>
              <a:gd name="connsiteX38" fmla="*/ 1243132 w 4397254"/>
              <a:gd name="connsiteY38" fmla="*/ 219158 h 4336451"/>
              <a:gd name="connsiteX39" fmla="*/ 1408343 w 4397254"/>
              <a:gd name="connsiteY39" fmla="*/ 113509 h 4336451"/>
              <a:gd name="connsiteX40" fmla="*/ 1815121 w 4397254"/>
              <a:gd name="connsiteY40" fmla="*/ 1241 h 433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97254" h="4336451">
                <a:moveTo>
                  <a:pt x="1815121" y="1241"/>
                </a:moveTo>
                <a:cubicBezTo>
                  <a:pt x="1862318" y="-1137"/>
                  <a:pt x="1910189" y="-102"/>
                  <a:pt x="1958741" y="4395"/>
                </a:cubicBezTo>
                <a:cubicBezTo>
                  <a:pt x="2098628" y="17457"/>
                  <a:pt x="2231379" y="57015"/>
                  <a:pt x="2359375" y="113712"/>
                </a:cubicBezTo>
                <a:cubicBezTo>
                  <a:pt x="2513869" y="182282"/>
                  <a:pt x="2655218" y="272222"/>
                  <a:pt x="2789536" y="374021"/>
                </a:cubicBezTo>
                <a:cubicBezTo>
                  <a:pt x="2899333" y="457559"/>
                  <a:pt x="3002950" y="548021"/>
                  <a:pt x="3102571" y="643354"/>
                </a:cubicBezTo>
                <a:cubicBezTo>
                  <a:pt x="3182202" y="719351"/>
                  <a:pt x="3259630" y="797689"/>
                  <a:pt x="3332895" y="879443"/>
                </a:cubicBezTo>
                <a:cubicBezTo>
                  <a:pt x="3405797" y="960434"/>
                  <a:pt x="3476103" y="1043291"/>
                  <a:pt x="3547486" y="1125263"/>
                </a:cubicBezTo>
                <a:cubicBezTo>
                  <a:pt x="3551145" y="1129408"/>
                  <a:pt x="3555574" y="1132922"/>
                  <a:pt x="3559541" y="1136814"/>
                </a:cubicBezTo>
                <a:lnTo>
                  <a:pt x="3594844" y="1179839"/>
                </a:lnTo>
                <a:cubicBezTo>
                  <a:pt x="3599444" y="1186387"/>
                  <a:pt x="3603581" y="1193315"/>
                  <a:pt x="3608488" y="1199610"/>
                </a:cubicBezTo>
                <a:cubicBezTo>
                  <a:pt x="3695148" y="1307428"/>
                  <a:pt x="3779473" y="1417425"/>
                  <a:pt x="3859378" y="1530521"/>
                </a:cubicBezTo>
                <a:cubicBezTo>
                  <a:pt x="3956253" y="1668069"/>
                  <a:pt x="4046908" y="1809665"/>
                  <a:pt x="4127150" y="1957420"/>
                </a:cubicBezTo>
                <a:cubicBezTo>
                  <a:pt x="4203278" y="2097963"/>
                  <a:pt x="4269448" y="2242711"/>
                  <a:pt x="4318633" y="2395038"/>
                </a:cubicBezTo>
                <a:cubicBezTo>
                  <a:pt x="4364176" y="2536327"/>
                  <a:pt x="4394000" y="2680458"/>
                  <a:pt x="4397027" y="2829633"/>
                </a:cubicBezTo>
                <a:cubicBezTo>
                  <a:pt x="4401223" y="3044022"/>
                  <a:pt x="4347375" y="3241718"/>
                  <a:pt x="4225697" y="3419902"/>
                </a:cubicBezTo>
                <a:cubicBezTo>
                  <a:pt x="4178523" y="3489045"/>
                  <a:pt x="4123864" y="3551893"/>
                  <a:pt x="4062935" y="3609295"/>
                </a:cubicBezTo>
                <a:cubicBezTo>
                  <a:pt x="4050000" y="3621498"/>
                  <a:pt x="4038518" y="3635153"/>
                  <a:pt x="4026361" y="3648304"/>
                </a:cubicBezTo>
                <a:lnTo>
                  <a:pt x="3960411" y="3702417"/>
                </a:lnTo>
                <a:cubicBezTo>
                  <a:pt x="3950306" y="3708327"/>
                  <a:pt x="3939576" y="3713159"/>
                  <a:pt x="3930096" y="3720145"/>
                </a:cubicBezTo>
                <a:cubicBezTo>
                  <a:pt x="3821235" y="3800204"/>
                  <a:pt x="3704076" y="3866689"/>
                  <a:pt x="3581683" y="3923972"/>
                </a:cubicBezTo>
                <a:cubicBezTo>
                  <a:pt x="3415114" y="4001885"/>
                  <a:pt x="3241981" y="4062685"/>
                  <a:pt x="3065181" y="4112732"/>
                </a:cubicBezTo>
                <a:cubicBezTo>
                  <a:pt x="2807878" y="4185956"/>
                  <a:pt x="2545972" y="4237546"/>
                  <a:pt x="2281419" y="4276486"/>
                </a:cubicBezTo>
                <a:cubicBezTo>
                  <a:pt x="2025295" y="4314067"/>
                  <a:pt x="1768171" y="4338178"/>
                  <a:pt x="1509106" y="4336355"/>
                </a:cubicBezTo>
                <a:cubicBezTo>
                  <a:pt x="1333688" y="4334979"/>
                  <a:pt x="1159288" y="4321650"/>
                  <a:pt x="987175" y="4286597"/>
                </a:cubicBezTo>
                <a:cubicBezTo>
                  <a:pt x="848988" y="4258642"/>
                  <a:pt x="715269" y="4216963"/>
                  <a:pt x="589146" y="4153435"/>
                </a:cubicBezTo>
                <a:cubicBezTo>
                  <a:pt x="485705" y="4101209"/>
                  <a:pt x="391685" y="4035954"/>
                  <a:pt x="309879" y="3953535"/>
                </a:cubicBezTo>
                <a:cubicBezTo>
                  <a:pt x="296422" y="3939962"/>
                  <a:pt x="282631" y="3926927"/>
                  <a:pt x="268865" y="3913607"/>
                </a:cubicBezTo>
                <a:lnTo>
                  <a:pt x="226554" y="3862040"/>
                </a:lnTo>
                <a:cubicBezTo>
                  <a:pt x="223819" y="3857134"/>
                  <a:pt x="221677" y="3852011"/>
                  <a:pt x="218482" y="3847486"/>
                </a:cubicBezTo>
                <a:cubicBezTo>
                  <a:pt x="200618" y="3820062"/>
                  <a:pt x="181393" y="3793486"/>
                  <a:pt x="164739" y="3765333"/>
                </a:cubicBezTo>
                <a:cubicBezTo>
                  <a:pt x="97787" y="3653256"/>
                  <a:pt x="55417" y="3531860"/>
                  <a:pt x="30218" y="3404051"/>
                </a:cubicBezTo>
                <a:cubicBezTo>
                  <a:pt x="-2189" y="3239807"/>
                  <a:pt x="-5794" y="3073902"/>
                  <a:pt x="6563" y="2907338"/>
                </a:cubicBezTo>
                <a:cubicBezTo>
                  <a:pt x="19827" y="2726795"/>
                  <a:pt x="51054" y="2548982"/>
                  <a:pt x="94549" y="2373545"/>
                </a:cubicBezTo>
                <a:cubicBezTo>
                  <a:pt x="194967" y="1967715"/>
                  <a:pt x="339184" y="1577558"/>
                  <a:pt x="517592" y="1199844"/>
                </a:cubicBezTo>
                <a:cubicBezTo>
                  <a:pt x="613094" y="997614"/>
                  <a:pt x="722388" y="803389"/>
                  <a:pt x="854449" y="622773"/>
                </a:cubicBezTo>
                <a:cubicBezTo>
                  <a:pt x="939492" y="506147"/>
                  <a:pt x="1031609" y="395627"/>
                  <a:pt x="1142073" y="301812"/>
                </a:cubicBezTo>
                <a:cubicBezTo>
                  <a:pt x="1147644" y="296975"/>
                  <a:pt x="1152023" y="291001"/>
                  <a:pt x="1156923" y="285659"/>
                </a:cubicBezTo>
                <a:lnTo>
                  <a:pt x="1219944" y="233949"/>
                </a:lnTo>
                <a:cubicBezTo>
                  <a:pt x="1227812" y="229081"/>
                  <a:pt x="1236043" y="224975"/>
                  <a:pt x="1243132" y="219158"/>
                </a:cubicBezTo>
                <a:cubicBezTo>
                  <a:pt x="1294110" y="177594"/>
                  <a:pt x="1350030" y="143622"/>
                  <a:pt x="1408343" y="113509"/>
                </a:cubicBezTo>
                <a:cubicBezTo>
                  <a:pt x="1538001" y="46229"/>
                  <a:pt x="1673529" y="8376"/>
                  <a:pt x="1815121" y="1241"/>
                </a:cubicBezTo>
                <a:close/>
              </a:path>
            </a:pathLst>
          </a:cu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dirty="0"/>
              <a:t>Insert Image</a:t>
            </a:r>
          </a:p>
        </p:txBody>
      </p:sp>
      <p:sp>
        <p:nvSpPr>
          <p:cNvPr id="3" name="Title 1">
            <a:extLst>
              <a:ext uri="{FF2B5EF4-FFF2-40B4-BE49-F238E27FC236}">
                <a16:creationId xmlns:a16="http://schemas.microsoft.com/office/drawing/2014/main" id="{96C377F9-FA26-4D7D-8C15-5737D0343826}"/>
              </a:ext>
            </a:extLst>
          </p:cNvPr>
          <p:cNvSpPr>
            <a:spLocks noGrp="1"/>
          </p:cNvSpPr>
          <p:nvPr>
            <p:ph type="title"/>
          </p:nvPr>
        </p:nvSpPr>
        <p:spPr>
          <a:xfrm>
            <a:off x="3222170" y="172737"/>
            <a:ext cx="5749332" cy="438581"/>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6" name="Text Placeholder 5">
            <a:extLst>
              <a:ext uri="{FF2B5EF4-FFF2-40B4-BE49-F238E27FC236}">
                <a16:creationId xmlns:a16="http://schemas.microsoft.com/office/drawing/2014/main" id="{8DEAE418-52E2-4DE7-A31D-BA3FF67BE6A9}"/>
              </a:ext>
            </a:extLst>
          </p:cNvPr>
          <p:cNvSpPr>
            <a:spLocks noGrp="1"/>
          </p:cNvSpPr>
          <p:nvPr>
            <p:ph type="body" sz="quarter" idx="17"/>
          </p:nvPr>
        </p:nvSpPr>
        <p:spPr>
          <a:xfrm>
            <a:off x="3222170" y="632565"/>
            <a:ext cx="5749332" cy="184666"/>
          </a:xfrm>
        </p:spPr>
        <p:txBody>
          <a:bodyPr lIns="67506"/>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296777927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7_Title Slid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2755FD07-32D4-4A25-A7A2-13926211B760}"/>
              </a:ext>
            </a:extLst>
          </p:cNvPr>
          <p:cNvSpPr>
            <a:spLocks noGrp="1"/>
          </p:cNvSpPr>
          <p:nvPr>
            <p:ph type="pic" sz="quarter" idx="16" hasCustomPrompt="1"/>
          </p:nvPr>
        </p:nvSpPr>
        <p:spPr>
          <a:xfrm>
            <a:off x="0" y="2"/>
            <a:ext cx="9144000" cy="2390775"/>
          </a:xfrm>
          <a:prstGeom prst="rect">
            <a:avLst/>
          </a:prstGeom>
          <a:solidFill>
            <a:schemeClr val="bg1">
              <a:lumMod val="85000"/>
            </a:schemeClr>
          </a:solidFill>
        </p:spPr>
        <p:txBody>
          <a:bodyPr wrap="square" anchor="ctr">
            <a:noAutofit/>
          </a:bodyPr>
          <a:lstStyle>
            <a:lvl1pPr algn="ctr">
              <a:defRPr sz="1200" b="0" i="0">
                <a:latin typeface="Titillium" charset="0"/>
                <a:ea typeface="Titillium" charset="0"/>
                <a:cs typeface="Titillium" charset="0"/>
              </a:defRPr>
            </a:lvl1pPr>
          </a:lstStyle>
          <a:p>
            <a:r>
              <a:rPr lang="en-US" dirty="0"/>
              <a:t>Insert Image</a:t>
            </a:r>
          </a:p>
        </p:txBody>
      </p:sp>
      <p:sp>
        <p:nvSpPr>
          <p:cNvPr id="6" name="Title 1">
            <a:extLst>
              <a:ext uri="{FF2B5EF4-FFF2-40B4-BE49-F238E27FC236}">
                <a16:creationId xmlns:a16="http://schemas.microsoft.com/office/drawing/2014/main" id="{51F7B841-B016-4EA6-B35A-56DF9234E7A6}"/>
              </a:ext>
            </a:extLst>
          </p:cNvPr>
          <p:cNvSpPr>
            <a:spLocks noGrp="1"/>
          </p:cNvSpPr>
          <p:nvPr>
            <p:ph type="title"/>
          </p:nvPr>
        </p:nvSpPr>
        <p:spPr>
          <a:xfrm>
            <a:off x="542926" y="172737"/>
            <a:ext cx="8115300" cy="438581"/>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8" name="Text Placeholder 5">
            <a:extLst>
              <a:ext uri="{FF2B5EF4-FFF2-40B4-BE49-F238E27FC236}">
                <a16:creationId xmlns:a16="http://schemas.microsoft.com/office/drawing/2014/main" id="{4E848E19-DAF4-49BB-B133-74C5F04FFF33}"/>
              </a:ext>
            </a:extLst>
          </p:cNvPr>
          <p:cNvSpPr>
            <a:spLocks noGrp="1"/>
          </p:cNvSpPr>
          <p:nvPr>
            <p:ph type="body" sz="quarter" idx="17"/>
          </p:nvPr>
        </p:nvSpPr>
        <p:spPr>
          <a:xfrm>
            <a:off x="542927" y="632565"/>
            <a:ext cx="8115300" cy="184666"/>
          </a:xfrm>
        </p:spPr>
        <p:txBody>
          <a:bodyPr lIns="67506"/>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320213615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7314782"/>
              </p:ext>
            </p:extLst>
          </p:nvPr>
        </p:nvGraphicFramePr>
        <p:xfrm>
          <a:off x="1192" y="1194"/>
          <a:ext cx="1191" cy="1190"/>
        </p:xfrm>
        <a:graphic>
          <a:graphicData uri="http://schemas.openxmlformats.org/presentationml/2006/ole">
            <mc:AlternateContent xmlns:mc="http://schemas.openxmlformats.org/markup-compatibility/2006">
              <mc:Choice xmlns:v="urn:schemas-microsoft-com:vml" Requires="v">
                <p:oleObj spid="_x0000_s4062" name="think-cell Slide" r:id="rId4" imgW="347" imgH="346" progId="TCLayout.ActiveDocument.1">
                  <p:embed/>
                </p:oleObj>
              </mc:Choice>
              <mc:Fallback>
                <p:oleObj name="think-cell Slide" r:id="rId4" imgW="347" imgH="346" progId="TCLayout.ActiveDocument.1">
                  <p:embed/>
                  <p:pic>
                    <p:nvPicPr>
                      <p:cNvPr id="0" name=""/>
                      <p:cNvPicPr/>
                      <p:nvPr/>
                    </p:nvPicPr>
                    <p:blipFill>
                      <a:blip r:embed="rId5"/>
                      <a:stretch>
                        <a:fillRect/>
                      </a:stretch>
                    </p:blipFill>
                    <p:spPr>
                      <a:xfrm>
                        <a:off x="1192" y="1194"/>
                        <a:ext cx="1191" cy="1190"/>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lang="en-US" sz="2400" b="1" kern="0" baseline="0" noProof="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GB" dirty="0"/>
          </a:p>
        </p:txBody>
      </p:sp>
      <p:sp>
        <p:nvSpPr>
          <p:cNvPr id="7" name="Text Placeholder 5">
            <a:extLst>
              <a:ext uri="{FF2B5EF4-FFF2-40B4-BE49-F238E27FC236}">
                <a16:creationId xmlns:a16="http://schemas.microsoft.com/office/drawing/2014/main" id="{502DCD3E-688B-4163-B796-566F5536398E}"/>
              </a:ext>
            </a:extLst>
          </p:cNvPr>
          <p:cNvSpPr>
            <a:spLocks noGrp="1"/>
          </p:cNvSpPr>
          <p:nvPr>
            <p:ph type="body" sz="quarter" idx="17"/>
          </p:nvPr>
        </p:nvSpPr>
        <p:spPr>
          <a:xfrm>
            <a:off x="542927" y="632565"/>
            <a:ext cx="8115300" cy="184666"/>
          </a:xfrm>
        </p:spPr>
        <p:txBody>
          <a:bodyPr lIns="67506"/>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2893035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AB6AC99-4036-4871-B44A-163F75919769}"/>
              </a:ext>
            </a:extLst>
          </p:cNvPr>
          <p:cNvSpPr>
            <a:spLocks noGrp="1"/>
          </p:cNvSpPr>
          <p:nvPr>
            <p:ph type="title"/>
          </p:nvPr>
        </p:nvSpPr>
        <p:spPr>
          <a:xfrm>
            <a:off x="542926" y="172737"/>
            <a:ext cx="3914774" cy="438581"/>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9" name="Text Placeholder 5">
            <a:extLst>
              <a:ext uri="{FF2B5EF4-FFF2-40B4-BE49-F238E27FC236}">
                <a16:creationId xmlns:a16="http://schemas.microsoft.com/office/drawing/2014/main" id="{8806BEB1-554E-441B-8143-1262D1DD2187}"/>
              </a:ext>
            </a:extLst>
          </p:cNvPr>
          <p:cNvSpPr>
            <a:spLocks noGrp="1"/>
          </p:cNvSpPr>
          <p:nvPr>
            <p:ph type="body" sz="quarter" idx="17"/>
          </p:nvPr>
        </p:nvSpPr>
        <p:spPr>
          <a:xfrm>
            <a:off x="542926" y="632565"/>
            <a:ext cx="3914774" cy="184666"/>
          </a:xfrm>
        </p:spPr>
        <p:txBody>
          <a:bodyPr lIns="67506"/>
          <a:lstStyle>
            <a:lvl1pPr>
              <a:defRPr>
                <a:solidFill>
                  <a:schemeClr val="tx1"/>
                </a:solidFill>
              </a:defRPr>
            </a:lvl1pPr>
          </a:lstStyle>
          <a:p>
            <a:pPr lvl="0"/>
            <a:r>
              <a:rPr lang="en-US" dirty="0"/>
              <a:t>Edit Master text styles</a:t>
            </a:r>
          </a:p>
        </p:txBody>
      </p:sp>
      <p:sp>
        <p:nvSpPr>
          <p:cNvPr id="5" name="Picture Placeholder 5">
            <a:extLst>
              <a:ext uri="{FF2B5EF4-FFF2-40B4-BE49-F238E27FC236}">
                <a16:creationId xmlns:a16="http://schemas.microsoft.com/office/drawing/2014/main" id="{0A28A75D-08F0-4C74-9485-2A3A830F979B}"/>
              </a:ext>
            </a:extLst>
          </p:cNvPr>
          <p:cNvSpPr>
            <a:spLocks noGrp="1"/>
          </p:cNvSpPr>
          <p:nvPr>
            <p:ph type="pic" sz="quarter" idx="13" hasCustomPrompt="1"/>
          </p:nvPr>
        </p:nvSpPr>
        <p:spPr bwMode="auto">
          <a:xfrm>
            <a:off x="3479502" y="-15814"/>
            <a:ext cx="5664501" cy="5159314"/>
          </a:xfrm>
          <a:custGeom>
            <a:avLst/>
            <a:gdLst>
              <a:gd name="connsiteX0" fmla="*/ 2971144 w 8527206"/>
              <a:gd name="connsiteY0" fmla="*/ 0 h 6858000"/>
              <a:gd name="connsiteX1" fmla="*/ 7752484 w 8527206"/>
              <a:gd name="connsiteY1" fmla="*/ 0 h 6858000"/>
              <a:gd name="connsiteX2" fmla="*/ 7863964 w 8527206"/>
              <a:gd name="connsiteY2" fmla="*/ 173070 h 6858000"/>
              <a:gd name="connsiteX3" fmla="*/ 8367759 w 8527206"/>
              <a:gd name="connsiteY3" fmla="*/ 1196300 h 6858000"/>
              <a:gd name="connsiteX4" fmla="*/ 8527206 w 8527206"/>
              <a:gd name="connsiteY4" fmla="*/ 1631659 h 6858000"/>
              <a:gd name="connsiteX5" fmla="*/ 8527206 w 8527206"/>
              <a:gd name="connsiteY5" fmla="*/ 6858000 h 6858000"/>
              <a:gd name="connsiteX6" fmla="*/ 1968306 w 8527206"/>
              <a:gd name="connsiteY6" fmla="*/ 6858000 h 6858000"/>
              <a:gd name="connsiteX7" fmla="*/ 1963205 w 8527206"/>
              <a:gd name="connsiteY7" fmla="*/ 6855630 h 6858000"/>
              <a:gd name="connsiteX8" fmla="*/ 1098144 w 8527206"/>
              <a:gd name="connsiteY8" fmla="*/ 6340068 h 6858000"/>
              <a:gd name="connsiteX9" fmla="*/ 430707 w 8527206"/>
              <a:gd name="connsiteY9" fmla="*/ 5690993 h 6858000"/>
              <a:gd name="connsiteX10" fmla="*/ 561 w 8527206"/>
              <a:gd name="connsiteY10" fmla="*/ 4468699 h 6858000"/>
              <a:gd name="connsiteX11" fmla="*/ 47377 w 8527206"/>
              <a:gd name="connsiteY11" fmla="*/ 3944319 h 6858000"/>
              <a:gd name="connsiteX12" fmla="*/ 62248 w 8527206"/>
              <a:gd name="connsiteY12" fmla="*/ 3832572 h 6858000"/>
              <a:gd name="connsiteX13" fmla="*/ 108969 w 8527206"/>
              <a:gd name="connsiteY13" fmla="*/ 3658898 h 6858000"/>
              <a:gd name="connsiteX14" fmla="*/ 139210 w 8527206"/>
              <a:gd name="connsiteY14" fmla="*/ 3591318 h 6858000"/>
              <a:gd name="connsiteX15" fmla="*/ 486668 w 8527206"/>
              <a:gd name="connsiteY15" fmla="*/ 2814496 h 6858000"/>
              <a:gd name="connsiteX16" fmla="*/ 1140836 w 8527206"/>
              <a:gd name="connsiteY16" fmla="*/ 1857357 h 6858000"/>
              <a:gd name="connsiteX17" fmla="*/ 2283959 w 8527206"/>
              <a:gd name="connsiteY17" fmla="*/ 615316 h 6858000"/>
              <a:gd name="connsiteX18" fmla="*/ 2889393 w 8527206"/>
              <a:gd name="connsiteY18" fmla="*/ 66398 h 6858000"/>
              <a:gd name="connsiteX0" fmla="*/ 2971144 w 8548017"/>
              <a:gd name="connsiteY0" fmla="*/ 0 h 6858000"/>
              <a:gd name="connsiteX1" fmla="*/ 7752484 w 8548017"/>
              <a:gd name="connsiteY1" fmla="*/ 0 h 6858000"/>
              <a:gd name="connsiteX2" fmla="*/ 7863964 w 8548017"/>
              <a:gd name="connsiteY2" fmla="*/ 173070 h 6858000"/>
              <a:gd name="connsiteX3" fmla="*/ 8548017 w 8548017"/>
              <a:gd name="connsiteY3" fmla="*/ 1036643 h 6858000"/>
              <a:gd name="connsiteX4" fmla="*/ 8527206 w 8548017"/>
              <a:gd name="connsiteY4" fmla="*/ 1631659 h 6858000"/>
              <a:gd name="connsiteX5" fmla="*/ 8527206 w 8548017"/>
              <a:gd name="connsiteY5" fmla="*/ 6858000 h 6858000"/>
              <a:gd name="connsiteX6" fmla="*/ 1968306 w 8548017"/>
              <a:gd name="connsiteY6" fmla="*/ 6858000 h 6858000"/>
              <a:gd name="connsiteX7" fmla="*/ 1963205 w 8548017"/>
              <a:gd name="connsiteY7" fmla="*/ 6855630 h 6858000"/>
              <a:gd name="connsiteX8" fmla="*/ 1098144 w 8548017"/>
              <a:gd name="connsiteY8" fmla="*/ 6340068 h 6858000"/>
              <a:gd name="connsiteX9" fmla="*/ 430707 w 8548017"/>
              <a:gd name="connsiteY9" fmla="*/ 5690993 h 6858000"/>
              <a:gd name="connsiteX10" fmla="*/ 561 w 8548017"/>
              <a:gd name="connsiteY10" fmla="*/ 4468699 h 6858000"/>
              <a:gd name="connsiteX11" fmla="*/ 47377 w 8548017"/>
              <a:gd name="connsiteY11" fmla="*/ 3944319 h 6858000"/>
              <a:gd name="connsiteX12" fmla="*/ 62248 w 8548017"/>
              <a:gd name="connsiteY12" fmla="*/ 3832572 h 6858000"/>
              <a:gd name="connsiteX13" fmla="*/ 108969 w 8548017"/>
              <a:gd name="connsiteY13" fmla="*/ 3658898 h 6858000"/>
              <a:gd name="connsiteX14" fmla="*/ 139210 w 8548017"/>
              <a:gd name="connsiteY14" fmla="*/ 3591318 h 6858000"/>
              <a:gd name="connsiteX15" fmla="*/ 486668 w 8548017"/>
              <a:gd name="connsiteY15" fmla="*/ 2814496 h 6858000"/>
              <a:gd name="connsiteX16" fmla="*/ 1140836 w 8548017"/>
              <a:gd name="connsiteY16" fmla="*/ 1857357 h 6858000"/>
              <a:gd name="connsiteX17" fmla="*/ 2283959 w 8548017"/>
              <a:gd name="connsiteY17" fmla="*/ 615316 h 6858000"/>
              <a:gd name="connsiteX18" fmla="*/ 2889393 w 8548017"/>
              <a:gd name="connsiteY18" fmla="*/ 66398 h 6858000"/>
              <a:gd name="connsiteX19" fmla="*/ 2971144 w 8548017"/>
              <a:gd name="connsiteY19" fmla="*/ 0 h 6858000"/>
              <a:gd name="connsiteX0" fmla="*/ 2971144 w 8548017"/>
              <a:gd name="connsiteY0" fmla="*/ 73672 h 6931672"/>
              <a:gd name="connsiteX1" fmla="*/ 7752484 w 8548017"/>
              <a:gd name="connsiteY1" fmla="*/ 73672 h 6931672"/>
              <a:gd name="connsiteX2" fmla="*/ 8453900 w 8548017"/>
              <a:gd name="connsiteY2" fmla="*/ 0 h 6931672"/>
              <a:gd name="connsiteX3" fmla="*/ 8548017 w 8548017"/>
              <a:gd name="connsiteY3" fmla="*/ 1110315 h 6931672"/>
              <a:gd name="connsiteX4" fmla="*/ 8527206 w 8548017"/>
              <a:gd name="connsiteY4" fmla="*/ 1705331 h 6931672"/>
              <a:gd name="connsiteX5" fmla="*/ 8527206 w 8548017"/>
              <a:gd name="connsiteY5" fmla="*/ 6931672 h 6931672"/>
              <a:gd name="connsiteX6" fmla="*/ 1968306 w 8548017"/>
              <a:gd name="connsiteY6" fmla="*/ 6931672 h 6931672"/>
              <a:gd name="connsiteX7" fmla="*/ 1963205 w 8548017"/>
              <a:gd name="connsiteY7" fmla="*/ 6929302 h 6931672"/>
              <a:gd name="connsiteX8" fmla="*/ 1098144 w 8548017"/>
              <a:gd name="connsiteY8" fmla="*/ 6413740 h 6931672"/>
              <a:gd name="connsiteX9" fmla="*/ 430707 w 8548017"/>
              <a:gd name="connsiteY9" fmla="*/ 5764665 h 6931672"/>
              <a:gd name="connsiteX10" fmla="*/ 561 w 8548017"/>
              <a:gd name="connsiteY10" fmla="*/ 4542371 h 6931672"/>
              <a:gd name="connsiteX11" fmla="*/ 47377 w 8548017"/>
              <a:gd name="connsiteY11" fmla="*/ 4017991 h 6931672"/>
              <a:gd name="connsiteX12" fmla="*/ 62248 w 8548017"/>
              <a:gd name="connsiteY12" fmla="*/ 3906244 h 6931672"/>
              <a:gd name="connsiteX13" fmla="*/ 108969 w 8548017"/>
              <a:gd name="connsiteY13" fmla="*/ 3732570 h 6931672"/>
              <a:gd name="connsiteX14" fmla="*/ 139210 w 8548017"/>
              <a:gd name="connsiteY14" fmla="*/ 3664990 h 6931672"/>
              <a:gd name="connsiteX15" fmla="*/ 486668 w 8548017"/>
              <a:gd name="connsiteY15" fmla="*/ 2888168 h 6931672"/>
              <a:gd name="connsiteX16" fmla="*/ 1140836 w 8548017"/>
              <a:gd name="connsiteY16" fmla="*/ 1931029 h 6931672"/>
              <a:gd name="connsiteX17" fmla="*/ 2283959 w 8548017"/>
              <a:gd name="connsiteY17" fmla="*/ 688988 h 6931672"/>
              <a:gd name="connsiteX18" fmla="*/ 2889393 w 8548017"/>
              <a:gd name="connsiteY18" fmla="*/ 140070 h 6931672"/>
              <a:gd name="connsiteX19" fmla="*/ 2971144 w 8548017"/>
              <a:gd name="connsiteY19" fmla="*/ 73672 h 6931672"/>
              <a:gd name="connsiteX0" fmla="*/ 2971144 w 8548017"/>
              <a:gd name="connsiteY0" fmla="*/ 73672 h 6931672"/>
              <a:gd name="connsiteX1" fmla="*/ 7752484 w 8548017"/>
              <a:gd name="connsiteY1" fmla="*/ 73672 h 6931672"/>
              <a:gd name="connsiteX2" fmla="*/ 8453900 w 8548017"/>
              <a:gd name="connsiteY2" fmla="*/ 0 h 6931672"/>
              <a:gd name="connsiteX3" fmla="*/ 8548017 w 8548017"/>
              <a:gd name="connsiteY3" fmla="*/ 1110315 h 6931672"/>
              <a:gd name="connsiteX4" fmla="*/ 8527206 w 8548017"/>
              <a:gd name="connsiteY4" fmla="*/ 1705331 h 6931672"/>
              <a:gd name="connsiteX5" fmla="*/ 8527206 w 8548017"/>
              <a:gd name="connsiteY5" fmla="*/ 6931672 h 6931672"/>
              <a:gd name="connsiteX6" fmla="*/ 1968306 w 8548017"/>
              <a:gd name="connsiteY6" fmla="*/ 6931672 h 6931672"/>
              <a:gd name="connsiteX7" fmla="*/ 1963205 w 8548017"/>
              <a:gd name="connsiteY7" fmla="*/ 6929302 h 6931672"/>
              <a:gd name="connsiteX8" fmla="*/ 1098144 w 8548017"/>
              <a:gd name="connsiteY8" fmla="*/ 6413740 h 6931672"/>
              <a:gd name="connsiteX9" fmla="*/ 430707 w 8548017"/>
              <a:gd name="connsiteY9" fmla="*/ 5764665 h 6931672"/>
              <a:gd name="connsiteX10" fmla="*/ 561 w 8548017"/>
              <a:gd name="connsiteY10" fmla="*/ 4542371 h 6931672"/>
              <a:gd name="connsiteX11" fmla="*/ 47377 w 8548017"/>
              <a:gd name="connsiteY11" fmla="*/ 4017991 h 6931672"/>
              <a:gd name="connsiteX12" fmla="*/ 62248 w 8548017"/>
              <a:gd name="connsiteY12" fmla="*/ 3906244 h 6931672"/>
              <a:gd name="connsiteX13" fmla="*/ 108969 w 8548017"/>
              <a:gd name="connsiteY13" fmla="*/ 3732570 h 6931672"/>
              <a:gd name="connsiteX14" fmla="*/ 139210 w 8548017"/>
              <a:gd name="connsiteY14" fmla="*/ 3664990 h 6931672"/>
              <a:gd name="connsiteX15" fmla="*/ 486668 w 8548017"/>
              <a:gd name="connsiteY15" fmla="*/ 2888168 h 6931672"/>
              <a:gd name="connsiteX16" fmla="*/ 1140836 w 8548017"/>
              <a:gd name="connsiteY16" fmla="*/ 1931029 h 6931672"/>
              <a:gd name="connsiteX17" fmla="*/ 2283959 w 8548017"/>
              <a:gd name="connsiteY17" fmla="*/ 688988 h 6931672"/>
              <a:gd name="connsiteX18" fmla="*/ 2889393 w 8548017"/>
              <a:gd name="connsiteY18" fmla="*/ 140070 h 6931672"/>
              <a:gd name="connsiteX19" fmla="*/ 2971144 w 8548017"/>
              <a:gd name="connsiteY19" fmla="*/ 73672 h 6931672"/>
              <a:gd name="connsiteX0" fmla="*/ 2971144 w 8601798"/>
              <a:gd name="connsiteY0" fmla="*/ 1101 h 6859101"/>
              <a:gd name="connsiteX1" fmla="*/ 7752484 w 8601798"/>
              <a:gd name="connsiteY1" fmla="*/ 1101 h 6859101"/>
              <a:gd name="connsiteX2" fmla="*/ 8535835 w 8601798"/>
              <a:gd name="connsiteY2" fmla="*/ 0 h 6859101"/>
              <a:gd name="connsiteX3" fmla="*/ 8548017 w 8601798"/>
              <a:gd name="connsiteY3" fmla="*/ 1037744 h 6859101"/>
              <a:gd name="connsiteX4" fmla="*/ 8527206 w 8601798"/>
              <a:gd name="connsiteY4" fmla="*/ 1632760 h 6859101"/>
              <a:gd name="connsiteX5" fmla="*/ 8527206 w 8601798"/>
              <a:gd name="connsiteY5" fmla="*/ 6859101 h 6859101"/>
              <a:gd name="connsiteX6" fmla="*/ 1968306 w 8601798"/>
              <a:gd name="connsiteY6" fmla="*/ 6859101 h 6859101"/>
              <a:gd name="connsiteX7" fmla="*/ 1963205 w 8601798"/>
              <a:gd name="connsiteY7" fmla="*/ 6856731 h 6859101"/>
              <a:gd name="connsiteX8" fmla="*/ 1098144 w 8601798"/>
              <a:gd name="connsiteY8" fmla="*/ 6341169 h 6859101"/>
              <a:gd name="connsiteX9" fmla="*/ 430707 w 8601798"/>
              <a:gd name="connsiteY9" fmla="*/ 5692094 h 6859101"/>
              <a:gd name="connsiteX10" fmla="*/ 561 w 8601798"/>
              <a:gd name="connsiteY10" fmla="*/ 4469800 h 6859101"/>
              <a:gd name="connsiteX11" fmla="*/ 47377 w 8601798"/>
              <a:gd name="connsiteY11" fmla="*/ 3945420 h 6859101"/>
              <a:gd name="connsiteX12" fmla="*/ 62248 w 8601798"/>
              <a:gd name="connsiteY12" fmla="*/ 3833673 h 6859101"/>
              <a:gd name="connsiteX13" fmla="*/ 108969 w 8601798"/>
              <a:gd name="connsiteY13" fmla="*/ 3659999 h 6859101"/>
              <a:gd name="connsiteX14" fmla="*/ 139210 w 8601798"/>
              <a:gd name="connsiteY14" fmla="*/ 3592419 h 6859101"/>
              <a:gd name="connsiteX15" fmla="*/ 486668 w 8601798"/>
              <a:gd name="connsiteY15" fmla="*/ 2815597 h 6859101"/>
              <a:gd name="connsiteX16" fmla="*/ 1140836 w 8601798"/>
              <a:gd name="connsiteY16" fmla="*/ 1858458 h 6859101"/>
              <a:gd name="connsiteX17" fmla="*/ 2283959 w 8601798"/>
              <a:gd name="connsiteY17" fmla="*/ 616417 h 6859101"/>
              <a:gd name="connsiteX18" fmla="*/ 2889393 w 8601798"/>
              <a:gd name="connsiteY18" fmla="*/ 67499 h 6859101"/>
              <a:gd name="connsiteX19" fmla="*/ 2971144 w 8601798"/>
              <a:gd name="connsiteY19" fmla="*/ 1101 h 6859101"/>
              <a:gd name="connsiteX0" fmla="*/ 2971144 w 8875759"/>
              <a:gd name="connsiteY0" fmla="*/ 1101 h 6859101"/>
              <a:gd name="connsiteX1" fmla="*/ 7752484 w 8875759"/>
              <a:gd name="connsiteY1" fmla="*/ 1101 h 6859101"/>
              <a:gd name="connsiteX2" fmla="*/ 8535835 w 8875759"/>
              <a:gd name="connsiteY2" fmla="*/ 0 h 6859101"/>
              <a:gd name="connsiteX3" fmla="*/ 8875759 w 8875759"/>
              <a:gd name="connsiteY3" fmla="*/ 1139344 h 6859101"/>
              <a:gd name="connsiteX4" fmla="*/ 8527206 w 8875759"/>
              <a:gd name="connsiteY4" fmla="*/ 1632760 h 6859101"/>
              <a:gd name="connsiteX5" fmla="*/ 8527206 w 8875759"/>
              <a:gd name="connsiteY5" fmla="*/ 6859101 h 6859101"/>
              <a:gd name="connsiteX6" fmla="*/ 1968306 w 8875759"/>
              <a:gd name="connsiteY6" fmla="*/ 6859101 h 6859101"/>
              <a:gd name="connsiteX7" fmla="*/ 1963205 w 8875759"/>
              <a:gd name="connsiteY7" fmla="*/ 6856731 h 6859101"/>
              <a:gd name="connsiteX8" fmla="*/ 1098144 w 8875759"/>
              <a:gd name="connsiteY8" fmla="*/ 6341169 h 6859101"/>
              <a:gd name="connsiteX9" fmla="*/ 430707 w 8875759"/>
              <a:gd name="connsiteY9" fmla="*/ 5692094 h 6859101"/>
              <a:gd name="connsiteX10" fmla="*/ 561 w 8875759"/>
              <a:gd name="connsiteY10" fmla="*/ 4469800 h 6859101"/>
              <a:gd name="connsiteX11" fmla="*/ 47377 w 8875759"/>
              <a:gd name="connsiteY11" fmla="*/ 3945420 h 6859101"/>
              <a:gd name="connsiteX12" fmla="*/ 62248 w 8875759"/>
              <a:gd name="connsiteY12" fmla="*/ 3833673 h 6859101"/>
              <a:gd name="connsiteX13" fmla="*/ 108969 w 8875759"/>
              <a:gd name="connsiteY13" fmla="*/ 3659999 h 6859101"/>
              <a:gd name="connsiteX14" fmla="*/ 139210 w 8875759"/>
              <a:gd name="connsiteY14" fmla="*/ 3592419 h 6859101"/>
              <a:gd name="connsiteX15" fmla="*/ 486668 w 8875759"/>
              <a:gd name="connsiteY15" fmla="*/ 2815597 h 6859101"/>
              <a:gd name="connsiteX16" fmla="*/ 1140836 w 8875759"/>
              <a:gd name="connsiteY16" fmla="*/ 1858458 h 6859101"/>
              <a:gd name="connsiteX17" fmla="*/ 2283959 w 8875759"/>
              <a:gd name="connsiteY17" fmla="*/ 616417 h 6859101"/>
              <a:gd name="connsiteX18" fmla="*/ 2889393 w 8875759"/>
              <a:gd name="connsiteY18" fmla="*/ 67499 h 6859101"/>
              <a:gd name="connsiteX19" fmla="*/ 2971144 w 8875759"/>
              <a:gd name="connsiteY19" fmla="*/ 1101 h 6859101"/>
              <a:gd name="connsiteX0" fmla="*/ 2971144 w 8875759"/>
              <a:gd name="connsiteY0" fmla="*/ 0 h 6858000"/>
              <a:gd name="connsiteX1" fmla="*/ 7752484 w 8875759"/>
              <a:gd name="connsiteY1" fmla="*/ 0 h 6858000"/>
              <a:gd name="connsiteX2" fmla="*/ 8781642 w 8875759"/>
              <a:gd name="connsiteY2" fmla="*/ 85984 h 6858000"/>
              <a:gd name="connsiteX3" fmla="*/ 8875759 w 8875759"/>
              <a:gd name="connsiteY3" fmla="*/ 1138243 h 6858000"/>
              <a:gd name="connsiteX4" fmla="*/ 8527206 w 8875759"/>
              <a:gd name="connsiteY4" fmla="*/ 1631659 h 6858000"/>
              <a:gd name="connsiteX5" fmla="*/ 8527206 w 8875759"/>
              <a:gd name="connsiteY5" fmla="*/ 6858000 h 6858000"/>
              <a:gd name="connsiteX6" fmla="*/ 1968306 w 8875759"/>
              <a:gd name="connsiteY6" fmla="*/ 6858000 h 6858000"/>
              <a:gd name="connsiteX7" fmla="*/ 1963205 w 8875759"/>
              <a:gd name="connsiteY7" fmla="*/ 6855630 h 6858000"/>
              <a:gd name="connsiteX8" fmla="*/ 1098144 w 8875759"/>
              <a:gd name="connsiteY8" fmla="*/ 6340068 h 6858000"/>
              <a:gd name="connsiteX9" fmla="*/ 430707 w 8875759"/>
              <a:gd name="connsiteY9" fmla="*/ 5690993 h 6858000"/>
              <a:gd name="connsiteX10" fmla="*/ 561 w 8875759"/>
              <a:gd name="connsiteY10" fmla="*/ 4468699 h 6858000"/>
              <a:gd name="connsiteX11" fmla="*/ 47377 w 8875759"/>
              <a:gd name="connsiteY11" fmla="*/ 3944319 h 6858000"/>
              <a:gd name="connsiteX12" fmla="*/ 62248 w 8875759"/>
              <a:gd name="connsiteY12" fmla="*/ 3832572 h 6858000"/>
              <a:gd name="connsiteX13" fmla="*/ 108969 w 8875759"/>
              <a:gd name="connsiteY13" fmla="*/ 3658898 h 6858000"/>
              <a:gd name="connsiteX14" fmla="*/ 139210 w 8875759"/>
              <a:gd name="connsiteY14" fmla="*/ 3591318 h 6858000"/>
              <a:gd name="connsiteX15" fmla="*/ 486668 w 8875759"/>
              <a:gd name="connsiteY15" fmla="*/ 2814496 h 6858000"/>
              <a:gd name="connsiteX16" fmla="*/ 1140836 w 8875759"/>
              <a:gd name="connsiteY16" fmla="*/ 1857357 h 6858000"/>
              <a:gd name="connsiteX17" fmla="*/ 2283959 w 8875759"/>
              <a:gd name="connsiteY17" fmla="*/ 615316 h 6858000"/>
              <a:gd name="connsiteX18" fmla="*/ 2889393 w 8875759"/>
              <a:gd name="connsiteY18" fmla="*/ 66398 h 6858000"/>
              <a:gd name="connsiteX19" fmla="*/ 2971144 w 8875759"/>
              <a:gd name="connsiteY19" fmla="*/ 0 h 6858000"/>
              <a:gd name="connsiteX0" fmla="*/ 2971144 w 8943533"/>
              <a:gd name="connsiteY0" fmla="*/ 1101 h 6859101"/>
              <a:gd name="connsiteX1" fmla="*/ 7752484 w 8943533"/>
              <a:gd name="connsiteY1" fmla="*/ 1101 h 6859101"/>
              <a:gd name="connsiteX2" fmla="*/ 8879965 w 8943533"/>
              <a:gd name="connsiteY2" fmla="*/ 0 h 6859101"/>
              <a:gd name="connsiteX3" fmla="*/ 8875759 w 8943533"/>
              <a:gd name="connsiteY3" fmla="*/ 1139344 h 6859101"/>
              <a:gd name="connsiteX4" fmla="*/ 8527206 w 8943533"/>
              <a:gd name="connsiteY4" fmla="*/ 1632760 h 6859101"/>
              <a:gd name="connsiteX5" fmla="*/ 8527206 w 8943533"/>
              <a:gd name="connsiteY5" fmla="*/ 6859101 h 6859101"/>
              <a:gd name="connsiteX6" fmla="*/ 1968306 w 8943533"/>
              <a:gd name="connsiteY6" fmla="*/ 6859101 h 6859101"/>
              <a:gd name="connsiteX7" fmla="*/ 1963205 w 8943533"/>
              <a:gd name="connsiteY7" fmla="*/ 6856731 h 6859101"/>
              <a:gd name="connsiteX8" fmla="*/ 1098144 w 8943533"/>
              <a:gd name="connsiteY8" fmla="*/ 6341169 h 6859101"/>
              <a:gd name="connsiteX9" fmla="*/ 430707 w 8943533"/>
              <a:gd name="connsiteY9" fmla="*/ 5692094 h 6859101"/>
              <a:gd name="connsiteX10" fmla="*/ 561 w 8943533"/>
              <a:gd name="connsiteY10" fmla="*/ 4469800 h 6859101"/>
              <a:gd name="connsiteX11" fmla="*/ 47377 w 8943533"/>
              <a:gd name="connsiteY11" fmla="*/ 3945420 h 6859101"/>
              <a:gd name="connsiteX12" fmla="*/ 62248 w 8943533"/>
              <a:gd name="connsiteY12" fmla="*/ 3833673 h 6859101"/>
              <a:gd name="connsiteX13" fmla="*/ 108969 w 8943533"/>
              <a:gd name="connsiteY13" fmla="*/ 3659999 h 6859101"/>
              <a:gd name="connsiteX14" fmla="*/ 139210 w 8943533"/>
              <a:gd name="connsiteY14" fmla="*/ 3592419 h 6859101"/>
              <a:gd name="connsiteX15" fmla="*/ 486668 w 8943533"/>
              <a:gd name="connsiteY15" fmla="*/ 2815597 h 6859101"/>
              <a:gd name="connsiteX16" fmla="*/ 1140836 w 8943533"/>
              <a:gd name="connsiteY16" fmla="*/ 1858458 h 6859101"/>
              <a:gd name="connsiteX17" fmla="*/ 2283959 w 8943533"/>
              <a:gd name="connsiteY17" fmla="*/ 616417 h 6859101"/>
              <a:gd name="connsiteX18" fmla="*/ 2889393 w 8943533"/>
              <a:gd name="connsiteY18" fmla="*/ 67499 h 6859101"/>
              <a:gd name="connsiteX19" fmla="*/ 2971144 w 8943533"/>
              <a:gd name="connsiteY19" fmla="*/ 1101 h 6859101"/>
              <a:gd name="connsiteX0" fmla="*/ 2971144 w 8914877"/>
              <a:gd name="connsiteY0" fmla="*/ 1101 h 6859101"/>
              <a:gd name="connsiteX1" fmla="*/ 7752484 w 8914877"/>
              <a:gd name="connsiteY1" fmla="*/ 1101 h 6859101"/>
              <a:gd name="connsiteX2" fmla="*/ 8879965 w 8914877"/>
              <a:gd name="connsiteY2" fmla="*/ 0 h 6859101"/>
              <a:gd name="connsiteX3" fmla="*/ 8498857 w 8914877"/>
              <a:gd name="connsiteY3" fmla="*/ 616830 h 6859101"/>
              <a:gd name="connsiteX4" fmla="*/ 8527206 w 8914877"/>
              <a:gd name="connsiteY4" fmla="*/ 1632760 h 6859101"/>
              <a:gd name="connsiteX5" fmla="*/ 8527206 w 8914877"/>
              <a:gd name="connsiteY5" fmla="*/ 6859101 h 6859101"/>
              <a:gd name="connsiteX6" fmla="*/ 1968306 w 8914877"/>
              <a:gd name="connsiteY6" fmla="*/ 6859101 h 6859101"/>
              <a:gd name="connsiteX7" fmla="*/ 1963205 w 8914877"/>
              <a:gd name="connsiteY7" fmla="*/ 6856731 h 6859101"/>
              <a:gd name="connsiteX8" fmla="*/ 1098144 w 8914877"/>
              <a:gd name="connsiteY8" fmla="*/ 6341169 h 6859101"/>
              <a:gd name="connsiteX9" fmla="*/ 430707 w 8914877"/>
              <a:gd name="connsiteY9" fmla="*/ 5692094 h 6859101"/>
              <a:gd name="connsiteX10" fmla="*/ 561 w 8914877"/>
              <a:gd name="connsiteY10" fmla="*/ 4469800 h 6859101"/>
              <a:gd name="connsiteX11" fmla="*/ 47377 w 8914877"/>
              <a:gd name="connsiteY11" fmla="*/ 3945420 h 6859101"/>
              <a:gd name="connsiteX12" fmla="*/ 62248 w 8914877"/>
              <a:gd name="connsiteY12" fmla="*/ 3833673 h 6859101"/>
              <a:gd name="connsiteX13" fmla="*/ 108969 w 8914877"/>
              <a:gd name="connsiteY13" fmla="*/ 3659999 h 6859101"/>
              <a:gd name="connsiteX14" fmla="*/ 139210 w 8914877"/>
              <a:gd name="connsiteY14" fmla="*/ 3592419 h 6859101"/>
              <a:gd name="connsiteX15" fmla="*/ 486668 w 8914877"/>
              <a:gd name="connsiteY15" fmla="*/ 2815597 h 6859101"/>
              <a:gd name="connsiteX16" fmla="*/ 1140836 w 8914877"/>
              <a:gd name="connsiteY16" fmla="*/ 1858458 h 6859101"/>
              <a:gd name="connsiteX17" fmla="*/ 2283959 w 8914877"/>
              <a:gd name="connsiteY17" fmla="*/ 616417 h 6859101"/>
              <a:gd name="connsiteX18" fmla="*/ 2889393 w 8914877"/>
              <a:gd name="connsiteY18" fmla="*/ 67499 h 6859101"/>
              <a:gd name="connsiteX19" fmla="*/ 2971144 w 8914877"/>
              <a:gd name="connsiteY19" fmla="*/ 1101 h 6859101"/>
              <a:gd name="connsiteX0" fmla="*/ 2971144 w 8527206"/>
              <a:gd name="connsiteY0" fmla="*/ 0 h 6858000"/>
              <a:gd name="connsiteX1" fmla="*/ 7752484 w 8527206"/>
              <a:gd name="connsiteY1" fmla="*/ 0 h 6858000"/>
              <a:gd name="connsiteX2" fmla="*/ 8498857 w 8527206"/>
              <a:gd name="connsiteY2" fmla="*/ 615729 h 6858000"/>
              <a:gd name="connsiteX3" fmla="*/ 8527206 w 8527206"/>
              <a:gd name="connsiteY3" fmla="*/ 1631659 h 6858000"/>
              <a:gd name="connsiteX4" fmla="*/ 8527206 w 8527206"/>
              <a:gd name="connsiteY4" fmla="*/ 6858000 h 6858000"/>
              <a:gd name="connsiteX5" fmla="*/ 1968306 w 8527206"/>
              <a:gd name="connsiteY5" fmla="*/ 6858000 h 6858000"/>
              <a:gd name="connsiteX6" fmla="*/ 1963205 w 8527206"/>
              <a:gd name="connsiteY6" fmla="*/ 6855630 h 6858000"/>
              <a:gd name="connsiteX7" fmla="*/ 1098144 w 8527206"/>
              <a:gd name="connsiteY7" fmla="*/ 6340068 h 6858000"/>
              <a:gd name="connsiteX8" fmla="*/ 430707 w 8527206"/>
              <a:gd name="connsiteY8" fmla="*/ 5690993 h 6858000"/>
              <a:gd name="connsiteX9" fmla="*/ 561 w 8527206"/>
              <a:gd name="connsiteY9" fmla="*/ 4468699 h 6858000"/>
              <a:gd name="connsiteX10" fmla="*/ 47377 w 8527206"/>
              <a:gd name="connsiteY10" fmla="*/ 3944319 h 6858000"/>
              <a:gd name="connsiteX11" fmla="*/ 62248 w 8527206"/>
              <a:gd name="connsiteY11" fmla="*/ 3832572 h 6858000"/>
              <a:gd name="connsiteX12" fmla="*/ 108969 w 8527206"/>
              <a:gd name="connsiteY12" fmla="*/ 3658898 h 6858000"/>
              <a:gd name="connsiteX13" fmla="*/ 139210 w 8527206"/>
              <a:gd name="connsiteY13" fmla="*/ 3591318 h 6858000"/>
              <a:gd name="connsiteX14" fmla="*/ 486668 w 8527206"/>
              <a:gd name="connsiteY14" fmla="*/ 2814496 h 6858000"/>
              <a:gd name="connsiteX15" fmla="*/ 1140836 w 8527206"/>
              <a:gd name="connsiteY15" fmla="*/ 1857357 h 6858000"/>
              <a:gd name="connsiteX16" fmla="*/ 2283959 w 8527206"/>
              <a:gd name="connsiteY16" fmla="*/ 615316 h 6858000"/>
              <a:gd name="connsiteX17" fmla="*/ 2889393 w 8527206"/>
              <a:gd name="connsiteY17" fmla="*/ 66398 h 6858000"/>
              <a:gd name="connsiteX18" fmla="*/ 2971144 w 8527206"/>
              <a:gd name="connsiteY18" fmla="*/ 0 h 6858000"/>
              <a:gd name="connsiteX0" fmla="*/ 2971144 w 8531631"/>
              <a:gd name="connsiteY0" fmla="*/ 8385 h 6866385"/>
              <a:gd name="connsiteX1" fmla="*/ 7752484 w 8531631"/>
              <a:gd name="connsiteY1" fmla="*/ 8385 h 6866385"/>
              <a:gd name="connsiteX2" fmla="*/ 8531631 w 8531631"/>
              <a:gd name="connsiteY2" fmla="*/ 0 h 6866385"/>
              <a:gd name="connsiteX3" fmla="*/ 8527206 w 8531631"/>
              <a:gd name="connsiteY3" fmla="*/ 1640044 h 6866385"/>
              <a:gd name="connsiteX4" fmla="*/ 8527206 w 8531631"/>
              <a:gd name="connsiteY4" fmla="*/ 6866385 h 6866385"/>
              <a:gd name="connsiteX5" fmla="*/ 1968306 w 8531631"/>
              <a:gd name="connsiteY5" fmla="*/ 6866385 h 6866385"/>
              <a:gd name="connsiteX6" fmla="*/ 1963205 w 8531631"/>
              <a:gd name="connsiteY6" fmla="*/ 6864015 h 6866385"/>
              <a:gd name="connsiteX7" fmla="*/ 1098144 w 8531631"/>
              <a:gd name="connsiteY7" fmla="*/ 6348453 h 6866385"/>
              <a:gd name="connsiteX8" fmla="*/ 430707 w 8531631"/>
              <a:gd name="connsiteY8" fmla="*/ 5699378 h 6866385"/>
              <a:gd name="connsiteX9" fmla="*/ 561 w 8531631"/>
              <a:gd name="connsiteY9" fmla="*/ 4477084 h 6866385"/>
              <a:gd name="connsiteX10" fmla="*/ 47377 w 8531631"/>
              <a:gd name="connsiteY10" fmla="*/ 3952704 h 6866385"/>
              <a:gd name="connsiteX11" fmla="*/ 62248 w 8531631"/>
              <a:gd name="connsiteY11" fmla="*/ 3840957 h 6866385"/>
              <a:gd name="connsiteX12" fmla="*/ 108969 w 8531631"/>
              <a:gd name="connsiteY12" fmla="*/ 3667283 h 6866385"/>
              <a:gd name="connsiteX13" fmla="*/ 139210 w 8531631"/>
              <a:gd name="connsiteY13" fmla="*/ 3599703 h 6866385"/>
              <a:gd name="connsiteX14" fmla="*/ 486668 w 8531631"/>
              <a:gd name="connsiteY14" fmla="*/ 2822881 h 6866385"/>
              <a:gd name="connsiteX15" fmla="*/ 1140836 w 8531631"/>
              <a:gd name="connsiteY15" fmla="*/ 1865742 h 6866385"/>
              <a:gd name="connsiteX16" fmla="*/ 2283959 w 8531631"/>
              <a:gd name="connsiteY16" fmla="*/ 623701 h 6866385"/>
              <a:gd name="connsiteX17" fmla="*/ 2889393 w 8531631"/>
              <a:gd name="connsiteY17" fmla="*/ 74783 h 6866385"/>
              <a:gd name="connsiteX18" fmla="*/ 2971144 w 8531631"/>
              <a:gd name="connsiteY18" fmla="*/ 8385 h 6866385"/>
              <a:gd name="connsiteX0" fmla="*/ 2971144 w 8527206"/>
              <a:gd name="connsiteY0" fmla="*/ 21085 h 6879085"/>
              <a:gd name="connsiteX1" fmla="*/ 7752484 w 8527206"/>
              <a:gd name="connsiteY1" fmla="*/ 21085 h 6879085"/>
              <a:gd name="connsiteX2" fmla="*/ 8517292 w 8527206"/>
              <a:gd name="connsiteY2" fmla="*/ 0 h 6879085"/>
              <a:gd name="connsiteX3" fmla="*/ 8527206 w 8527206"/>
              <a:gd name="connsiteY3" fmla="*/ 1652744 h 6879085"/>
              <a:gd name="connsiteX4" fmla="*/ 8527206 w 8527206"/>
              <a:gd name="connsiteY4" fmla="*/ 6879085 h 6879085"/>
              <a:gd name="connsiteX5" fmla="*/ 1968306 w 8527206"/>
              <a:gd name="connsiteY5" fmla="*/ 6879085 h 6879085"/>
              <a:gd name="connsiteX6" fmla="*/ 1963205 w 8527206"/>
              <a:gd name="connsiteY6" fmla="*/ 6876715 h 6879085"/>
              <a:gd name="connsiteX7" fmla="*/ 1098144 w 8527206"/>
              <a:gd name="connsiteY7" fmla="*/ 6361153 h 6879085"/>
              <a:gd name="connsiteX8" fmla="*/ 430707 w 8527206"/>
              <a:gd name="connsiteY8" fmla="*/ 5712078 h 6879085"/>
              <a:gd name="connsiteX9" fmla="*/ 561 w 8527206"/>
              <a:gd name="connsiteY9" fmla="*/ 4489784 h 6879085"/>
              <a:gd name="connsiteX10" fmla="*/ 47377 w 8527206"/>
              <a:gd name="connsiteY10" fmla="*/ 3965404 h 6879085"/>
              <a:gd name="connsiteX11" fmla="*/ 62248 w 8527206"/>
              <a:gd name="connsiteY11" fmla="*/ 3853657 h 6879085"/>
              <a:gd name="connsiteX12" fmla="*/ 108969 w 8527206"/>
              <a:gd name="connsiteY12" fmla="*/ 3679983 h 6879085"/>
              <a:gd name="connsiteX13" fmla="*/ 139210 w 8527206"/>
              <a:gd name="connsiteY13" fmla="*/ 3612403 h 6879085"/>
              <a:gd name="connsiteX14" fmla="*/ 486668 w 8527206"/>
              <a:gd name="connsiteY14" fmla="*/ 2835581 h 6879085"/>
              <a:gd name="connsiteX15" fmla="*/ 1140836 w 8527206"/>
              <a:gd name="connsiteY15" fmla="*/ 1878442 h 6879085"/>
              <a:gd name="connsiteX16" fmla="*/ 2283959 w 8527206"/>
              <a:gd name="connsiteY16" fmla="*/ 636401 h 6879085"/>
              <a:gd name="connsiteX17" fmla="*/ 2889393 w 8527206"/>
              <a:gd name="connsiteY17" fmla="*/ 87483 h 6879085"/>
              <a:gd name="connsiteX18" fmla="*/ 2971144 w 8527206"/>
              <a:gd name="connsiteY18" fmla="*/ 21085 h 687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7206" h="6879085">
                <a:moveTo>
                  <a:pt x="2971144" y="21085"/>
                </a:moveTo>
                <a:lnTo>
                  <a:pt x="7752484" y="21085"/>
                </a:lnTo>
                <a:lnTo>
                  <a:pt x="8517292" y="0"/>
                </a:lnTo>
                <a:cubicBezTo>
                  <a:pt x="8520597" y="550915"/>
                  <a:pt x="8523901" y="1101829"/>
                  <a:pt x="8527206" y="1652744"/>
                </a:cubicBezTo>
                <a:lnTo>
                  <a:pt x="8527206" y="6879085"/>
                </a:lnTo>
                <a:lnTo>
                  <a:pt x="1968306" y="6879085"/>
                </a:lnTo>
                <a:lnTo>
                  <a:pt x="1963205" y="6876715"/>
                </a:lnTo>
                <a:cubicBezTo>
                  <a:pt x="1660296" y="6729085"/>
                  <a:pt x="1369305" y="6562034"/>
                  <a:pt x="1098144" y="6361153"/>
                </a:cubicBezTo>
                <a:cubicBezTo>
                  <a:pt x="846763" y="6174731"/>
                  <a:pt x="618854" y="5964164"/>
                  <a:pt x="430707" y="5712078"/>
                </a:cubicBezTo>
                <a:cubicBezTo>
                  <a:pt x="160576" y="5349599"/>
                  <a:pt x="10446" y="4944560"/>
                  <a:pt x="561" y="4489784"/>
                </a:cubicBezTo>
                <a:cubicBezTo>
                  <a:pt x="-3349" y="4313367"/>
                  <a:pt x="13298" y="4138562"/>
                  <a:pt x="47377" y="3965404"/>
                </a:cubicBezTo>
                <a:cubicBezTo>
                  <a:pt x="54591" y="3928616"/>
                  <a:pt x="57532" y="3891117"/>
                  <a:pt x="62248" y="3853657"/>
                </a:cubicBezTo>
                <a:lnTo>
                  <a:pt x="108969" y="3679983"/>
                </a:lnTo>
                <a:cubicBezTo>
                  <a:pt x="119050" y="3657455"/>
                  <a:pt x="131522" y="3636010"/>
                  <a:pt x="139210" y="3612403"/>
                </a:cubicBezTo>
                <a:cubicBezTo>
                  <a:pt x="227692" y="3341611"/>
                  <a:pt x="347049" y="3083914"/>
                  <a:pt x="486668" y="2835581"/>
                </a:cubicBezTo>
                <a:cubicBezTo>
                  <a:pt x="676736" y="2497691"/>
                  <a:pt x="899048" y="2181095"/>
                  <a:pt x="1140836" y="1878442"/>
                </a:cubicBezTo>
                <a:cubicBezTo>
                  <a:pt x="1492243" y="1437311"/>
                  <a:pt x="1878074" y="1027633"/>
                  <a:pt x="2283959" y="636401"/>
                </a:cubicBezTo>
                <a:cubicBezTo>
                  <a:pt x="2480507" y="447118"/>
                  <a:pt x="2681614" y="263303"/>
                  <a:pt x="2889393" y="87483"/>
                </a:cubicBezTo>
                <a:lnTo>
                  <a:pt x="2971144" y="21085"/>
                </a:lnTo>
                <a:close/>
              </a:path>
            </a:pathLst>
          </a:custGeom>
          <a:solidFill>
            <a:schemeClr val="accent6">
              <a:lumMod val="20000"/>
              <a:lumOff val="80000"/>
            </a:schemeClr>
          </a:solidFill>
        </p:spPr>
        <p:txBody>
          <a:bodyPr wrap="square" anchor="ctr">
            <a:noAutofit/>
          </a:bodyPr>
          <a:lstStyle>
            <a:lvl1pPr algn="ctr">
              <a:defRPr sz="1200" b="0" i="0">
                <a:latin typeface="Titillium" charset="0"/>
                <a:ea typeface="Titillium" charset="0"/>
                <a:cs typeface="Titillium" charset="0"/>
              </a:defRPr>
            </a:lvl1pPr>
          </a:lstStyle>
          <a:p>
            <a:r>
              <a:rPr lang="en-US" dirty="0"/>
              <a:t>Insert Image</a:t>
            </a:r>
          </a:p>
        </p:txBody>
      </p:sp>
    </p:spTree>
    <p:extLst>
      <p:ext uri="{BB962C8B-B14F-4D97-AF65-F5344CB8AC3E}">
        <p14:creationId xmlns:p14="http://schemas.microsoft.com/office/powerpoint/2010/main" val="299977494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5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1" y="4"/>
            <a:ext cx="3744686" cy="5143499"/>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dirty="0"/>
              <a:t>Insert Image</a:t>
            </a:r>
          </a:p>
        </p:txBody>
      </p:sp>
      <p:sp>
        <p:nvSpPr>
          <p:cNvPr id="3" name="Title 1">
            <a:extLst>
              <a:ext uri="{FF2B5EF4-FFF2-40B4-BE49-F238E27FC236}">
                <a16:creationId xmlns:a16="http://schemas.microsoft.com/office/drawing/2014/main" id="{D761995D-0DF1-4E05-86F9-8FDA25736C54}"/>
              </a:ext>
            </a:extLst>
          </p:cNvPr>
          <p:cNvSpPr>
            <a:spLocks noGrp="1"/>
          </p:cNvSpPr>
          <p:nvPr>
            <p:ph type="title"/>
          </p:nvPr>
        </p:nvSpPr>
        <p:spPr>
          <a:xfrm>
            <a:off x="3928070" y="172737"/>
            <a:ext cx="4965558" cy="438581"/>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6" name="Text Placeholder 5">
            <a:extLst>
              <a:ext uri="{FF2B5EF4-FFF2-40B4-BE49-F238E27FC236}">
                <a16:creationId xmlns:a16="http://schemas.microsoft.com/office/drawing/2014/main" id="{634D9C7A-5BAD-4769-A6FA-F5D17B27ACD4}"/>
              </a:ext>
            </a:extLst>
          </p:cNvPr>
          <p:cNvSpPr>
            <a:spLocks noGrp="1"/>
          </p:cNvSpPr>
          <p:nvPr>
            <p:ph type="body" sz="quarter" idx="17"/>
          </p:nvPr>
        </p:nvSpPr>
        <p:spPr>
          <a:xfrm>
            <a:off x="3928070" y="632565"/>
            <a:ext cx="4965558" cy="184666"/>
          </a:xfrm>
        </p:spPr>
        <p:txBody>
          <a:bodyPr lIns="67506"/>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152352959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6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5399315" y="4"/>
            <a:ext cx="3744686" cy="5143499"/>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dirty="0"/>
              <a:t>Insert Image</a:t>
            </a:r>
          </a:p>
        </p:txBody>
      </p:sp>
      <p:sp>
        <p:nvSpPr>
          <p:cNvPr id="7" name="Title 1">
            <a:extLst>
              <a:ext uri="{FF2B5EF4-FFF2-40B4-BE49-F238E27FC236}">
                <a16:creationId xmlns:a16="http://schemas.microsoft.com/office/drawing/2014/main" id="{82560FEA-821F-4038-85D3-E058A399FEAA}"/>
              </a:ext>
            </a:extLst>
          </p:cNvPr>
          <p:cNvSpPr>
            <a:spLocks noGrp="1"/>
          </p:cNvSpPr>
          <p:nvPr>
            <p:ph type="title"/>
          </p:nvPr>
        </p:nvSpPr>
        <p:spPr>
          <a:xfrm>
            <a:off x="542925" y="172737"/>
            <a:ext cx="4743451" cy="438581"/>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9" name="Text Placeholder 5">
            <a:extLst>
              <a:ext uri="{FF2B5EF4-FFF2-40B4-BE49-F238E27FC236}">
                <a16:creationId xmlns:a16="http://schemas.microsoft.com/office/drawing/2014/main" id="{695859B5-3F97-4723-B598-3A1EF775910E}"/>
              </a:ext>
            </a:extLst>
          </p:cNvPr>
          <p:cNvSpPr>
            <a:spLocks noGrp="1"/>
          </p:cNvSpPr>
          <p:nvPr>
            <p:ph type="body" sz="quarter" idx="17"/>
          </p:nvPr>
        </p:nvSpPr>
        <p:spPr>
          <a:xfrm>
            <a:off x="542928" y="632565"/>
            <a:ext cx="4743449" cy="184666"/>
          </a:xfrm>
        </p:spPr>
        <p:txBody>
          <a:bodyPr lIns="67506"/>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8421353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slidemodel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4" y="2152979"/>
            <a:ext cx="4449167" cy="533311"/>
          </a:xfrm>
        </p:spPr>
        <p:txBody>
          <a:bodyPr>
            <a:normAutofit/>
          </a:bodyPr>
          <a:lstStyle>
            <a:lvl1pPr algn="ctr">
              <a:defRPr sz="27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dirty="0"/>
              <a:t>SlideModel.com</a:t>
            </a:r>
          </a:p>
        </p:txBody>
      </p:sp>
    </p:spTree>
    <p:extLst>
      <p:ext uri="{BB962C8B-B14F-4D97-AF65-F5344CB8AC3E}">
        <p14:creationId xmlns:p14="http://schemas.microsoft.com/office/powerpoint/2010/main" val="2797626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ver Title P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687" y="1750077"/>
            <a:ext cx="2273036" cy="2340070"/>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6671" y="1016727"/>
            <a:ext cx="38100" cy="3188969"/>
          </a:xfrm>
          <a:prstGeom prst="rect">
            <a:avLst/>
          </a:prstGeom>
        </p:spPr>
      </p:pic>
      <p:sp>
        <p:nvSpPr>
          <p:cNvPr id="4" name="Text Placeholder 2"/>
          <p:cNvSpPr>
            <a:spLocks noGrp="1"/>
          </p:cNvSpPr>
          <p:nvPr userDrawn="1">
            <p:ph idx="1" hasCustomPrompt="1"/>
          </p:nvPr>
        </p:nvSpPr>
        <p:spPr>
          <a:xfrm>
            <a:off x="2699793" y="2229350"/>
            <a:ext cx="5987008" cy="342401"/>
          </a:xfrm>
          <a:prstGeom prst="rect">
            <a:avLst/>
          </a:prstGeom>
        </p:spPr>
        <p:txBody>
          <a:bodyPr vert="horz" lIns="0" tIns="0" rIns="0" bIns="0" rtlCol="0">
            <a:noAutofit/>
          </a:bodyPr>
          <a:lstStyle>
            <a:lvl1pPr marL="0" indent="0">
              <a:buNone/>
              <a:defRPr sz="1575" b="0" spc="0" baseline="0">
                <a:solidFill>
                  <a:srgbClr val="2F5284"/>
                </a:solidFill>
                <a:latin typeface="Arial" panose="020B0604020202020204" pitchFamily="34" charset="0"/>
                <a:cs typeface="Arial" panose="020B0604020202020204" pitchFamily="34" charset="0"/>
              </a:defRPr>
            </a:lvl1pPr>
          </a:lstStyle>
          <a:p>
            <a:pPr lvl="0"/>
            <a:r>
              <a:rPr lang="x-none"/>
              <a:t>Title (</a:t>
            </a:r>
            <a:r>
              <a:rPr lang="en-US" dirty="0"/>
              <a:t>A</a:t>
            </a:r>
            <a:r>
              <a:rPr lang="x-none"/>
              <a:t>rial </a:t>
            </a:r>
            <a:r>
              <a:rPr lang="en-US" dirty="0"/>
              <a:t>28</a:t>
            </a:r>
            <a:r>
              <a:rPr lang="x-none"/>
              <a:t>) </a:t>
            </a:r>
            <a:endParaRPr lang="en-US" dirty="0"/>
          </a:p>
        </p:txBody>
      </p:sp>
      <p:sp>
        <p:nvSpPr>
          <p:cNvPr id="5" name="Text Placeholder 2"/>
          <p:cNvSpPr>
            <a:spLocks noGrp="1"/>
          </p:cNvSpPr>
          <p:nvPr userDrawn="1">
            <p:ph idx="11" hasCustomPrompt="1"/>
          </p:nvPr>
        </p:nvSpPr>
        <p:spPr>
          <a:xfrm>
            <a:off x="2699793" y="2800350"/>
            <a:ext cx="5987008" cy="242375"/>
          </a:xfrm>
          <a:prstGeom prst="rect">
            <a:avLst/>
          </a:prstGeom>
        </p:spPr>
        <p:txBody>
          <a:bodyPr vert="horz" lIns="0" tIns="0" rIns="0" bIns="0" rtlCol="0">
            <a:noAutofit/>
          </a:bodyPr>
          <a:lstStyle>
            <a:lvl1pPr marL="0" marR="0" indent="0" algn="l" defTabSz="257175" rtl="0" eaLnBrk="1" fontAlgn="auto" latinLnBrk="0" hangingPunct="1">
              <a:lnSpc>
                <a:spcPct val="110000"/>
              </a:lnSpc>
              <a:spcBef>
                <a:spcPts val="0"/>
              </a:spcBef>
              <a:spcAft>
                <a:spcPts val="0"/>
              </a:spcAft>
              <a:buClrTx/>
              <a:buSzTx/>
              <a:buFont typeface="Arial"/>
              <a:buNone/>
              <a:tabLst/>
              <a:defRPr sz="1013" b="0" spc="0" baseline="0">
                <a:solidFill>
                  <a:srgbClr val="2F5284"/>
                </a:solidFill>
                <a:latin typeface="Arial"/>
                <a:cs typeface="Arial"/>
              </a:defRPr>
            </a:lvl1pPr>
          </a:lstStyle>
          <a:p>
            <a:pPr marL="0" marR="0" lvl="0" indent="0" algn="l" defTabSz="257175" rtl="0" eaLnBrk="1" fontAlgn="auto" latinLnBrk="0" hangingPunct="1">
              <a:lnSpc>
                <a:spcPct val="110000"/>
              </a:lnSpc>
              <a:spcBef>
                <a:spcPts val="0"/>
              </a:spcBef>
              <a:spcAft>
                <a:spcPts val="0"/>
              </a:spcAft>
              <a:buClrTx/>
              <a:buSzTx/>
              <a:buFont typeface="Arial"/>
              <a:buNone/>
              <a:tabLst/>
              <a:defRPr/>
            </a:pPr>
            <a:r>
              <a:rPr lang="x-none" dirty="0"/>
              <a:t>Name</a:t>
            </a:r>
            <a:r>
              <a:rPr lang="x-none"/>
              <a:t>, </a:t>
            </a:r>
            <a:r>
              <a:rPr lang="en-US" dirty="0"/>
              <a:t>Division</a:t>
            </a:r>
            <a:r>
              <a:rPr lang="x-none"/>
              <a:t> (</a:t>
            </a:r>
            <a:r>
              <a:rPr lang="en-US" dirty="0"/>
              <a:t>A</a:t>
            </a:r>
            <a:r>
              <a:rPr lang="x-none"/>
              <a:t>rial 18)</a:t>
            </a:r>
            <a:endParaRPr lang="en-US" dirty="0"/>
          </a:p>
        </p:txBody>
      </p:sp>
      <p:sp>
        <p:nvSpPr>
          <p:cNvPr id="8" name="Text Placeholder 2"/>
          <p:cNvSpPr>
            <a:spLocks noGrp="1"/>
          </p:cNvSpPr>
          <p:nvPr userDrawn="1">
            <p:ph idx="12" hasCustomPrompt="1"/>
          </p:nvPr>
        </p:nvSpPr>
        <p:spPr>
          <a:xfrm>
            <a:off x="2699793" y="3279466"/>
            <a:ext cx="5987008" cy="206684"/>
          </a:xfrm>
          <a:prstGeom prst="rect">
            <a:avLst/>
          </a:prstGeom>
        </p:spPr>
        <p:txBody>
          <a:bodyPr vert="horz" lIns="0" tIns="0" rIns="0" bIns="0" rtlCol="0">
            <a:normAutofit/>
          </a:bodyPr>
          <a:lstStyle>
            <a:lvl1pPr marL="0" marR="0" indent="0" algn="l" defTabSz="257175" rtl="0" eaLnBrk="1" fontAlgn="auto" latinLnBrk="0" hangingPunct="1">
              <a:lnSpc>
                <a:spcPct val="100000"/>
              </a:lnSpc>
              <a:spcBef>
                <a:spcPts val="0"/>
              </a:spcBef>
              <a:spcAft>
                <a:spcPts val="0"/>
              </a:spcAft>
              <a:buClrTx/>
              <a:buSzTx/>
              <a:buFont typeface="Arial"/>
              <a:buNone/>
              <a:tabLst/>
              <a:defRPr sz="900" b="0" spc="0" baseline="0">
                <a:solidFill>
                  <a:srgbClr val="2F5284"/>
                </a:solidFill>
                <a:latin typeface="Arial"/>
                <a:cs typeface="Arial"/>
              </a:defRPr>
            </a:lvl1pPr>
          </a:lstStyle>
          <a:p>
            <a:pPr marL="0" marR="0" lvl="0" indent="0" algn="l" defTabSz="257175" rtl="0" eaLnBrk="1" fontAlgn="auto" latinLnBrk="0" hangingPunct="1">
              <a:lnSpc>
                <a:spcPct val="100000"/>
              </a:lnSpc>
              <a:spcBef>
                <a:spcPts val="0"/>
              </a:spcBef>
              <a:spcAft>
                <a:spcPts val="0"/>
              </a:spcAft>
              <a:buClrTx/>
              <a:buSzTx/>
              <a:buFont typeface="Arial"/>
              <a:buNone/>
              <a:tabLst/>
              <a:defRPr/>
            </a:pPr>
            <a:r>
              <a:rPr lang="en-US" dirty="0"/>
              <a:t>d</a:t>
            </a:r>
            <a:r>
              <a:rPr lang="x-none" dirty="0"/>
              <a:t>d month </a:t>
            </a:r>
            <a:r>
              <a:rPr lang="x-none"/>
              <a:t>year (</a:t>
            </a:r>
            <a:r>
              <a:rPr lang="en-US" dirty="0"/>
              <a:t>A</a:t>
            </a:r>
            <a:r>
              <a:rPr lang="x-none"/>
              <a:t>rial 16)</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584" y="1253755"/>
            <a:ext cx="1390650" cy="397982"/>
          </a:xfrm>
          <a:prstGeom prst="rect">
            <a:avLst/>
          </a:prstGeom>
        </p:spPr>
      </p:pic>
      <p:sp>
        <p:nvSpPr>
          <p:cNvPr id="13" name="Footer Placeholder 4"/>
          <p:cNvSpPr txBox="1">
            <a:spLocks/>
          </p:cNvSpPr>
          <p:nvPr userDrawn="1"/>
        </p:nvSpPr>
        <p:spPr>
          <a:xfrm>
            <a:off x="226788" y="4695829"/>
            <a:ext cx="7228114" cy="436433"/>
          </a:xfrm>
          <a:prstGeom prst="rect">
            <a:avLst/>
          </a:prstGeom>
        </p:spPr>
        <p:txBody>
          <a:bodyPr vert="horz" lIns="51435" tIns="25718" rIns="51435" bIns="25718" rtlCol="0" anchor="ctr"/>
          <a:lstStyle>
            <a:defPPr>
              <a:defRPr lang="en-US"/>
            </a:defPPr>
            <a:lvl1pPr marL="0" algn="r" defTabSz="457200" rtl="0" eaLnBrk="1" latinLnBrk="0" hangingPunct="1">
              <a:defRPr sz="800" kern="1200" spc="50">
                <a:solidFill>
                  <a:schemeClr val="tx1">
                    <a:lumMod val="65000"/>
                    <a:lumOff val="3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fontAlgn="base">
              <a:spcBef>
                <a:spcPct val="0"/>
              </a:spcBef>
              <a:spcAft>
                <a:spcPct val="0"/>
              </a:spcAft>
            </a:pPr>
            <a:r>
              <a:rPr lang="en-US" altLang="en-US" sz="338" i="1" dirty="0">
                <a:solidFill>
                  <a:srgbClr val="2F5284"/>
                </a:solidFill>
              </a:rPr>
              <a:t>Disclaimer: This material that follows is a presentation of general background information about the Bank’s activities current at the date of the presentation. It is information given in summary form and does not purport to be complete. It is not to be relied upon as advice to investors or potential investors and does not take into account the investment objectives, financial situation or needs of any particular investor. This material should be considered with professional advice when deciding if an investment is appropriate. UOB Bank accepts no liability whatsoever with respect to the use of this document or its content.</a:t>
            </a:r>
          </a:p>
          <a:p>
            <a:pPr marL="0" marR="0" lvl="0" indent="0" algn="just" defTabSz="257175" rtl="0" eaLnBrk="1" fontAlgn="base" latinLnBrk="0" hangingPunct="1">
              <a:lnSpc>
                <a:spcPct val="100000"/>
              </a:lnSpc>
              <a:spcBef>
                <a:spcPct val="0"/>
              </a:spcBef>
              <a:spcAft>
                <a:spcPct val="0"/>
              </a:spcAft>
              <a:buClrTx/>
              <a:buSzTx/>
              <a:buFontTx/>
              <a:buNone/>
              <a:tabLst/>
              <a:defRPr/>
            </a:pPr>
            <a:endParaRPr lang="en-US" sz="394" kern="800" dirty="0"/>
          </a:p>
          <a:p>
            <a:pPr marL="0" marR="0" lvl="0" indent="0" algn="just" defTabSz="257175" rtl="0" eaLnBrk="1" fontAlgn="base" latinLnBrk="0" hangingPunct="1">
              <a:lnSpc>
                <a:spcPct val="100000"/>
              </a:lnSpc>
              <a:spcBef>
                <a:spcPct val="0"/>
              </a:spcBef>
              <a:spcAft>
                <a:spcPct val="0"/>
              </a:spcAft>
              <a:buClrTx/>
              <a:buSzTx/>
              <a:buFontTx/>
              <a:buNone/>
              <a:tabLst/>
              <a:defRPr/>
            </a:pPr>
            <a:r>
              <a:rPr lang="en-US" sz="394" i="1" kern="800" dirty="0"/>
              <a:t>Template Date- 31/10/2019</a:t>
            </a:r>
          </a:p>
        </p:txBody>
      </p:sp>
      <p:sp>
        <p:nvSpPr>
          <p:cNvPr id="17" name="Footer Placeholder 4"/>
          <p:cNvSpPr>
            <a:spLocks noGrp="1"/>
          </p:cNvSpPr>
          <p:nvPr>
            <p:ph type="ftr" sz="quarter" idx="3"/>
          </p:nvPr>
        </p:nvSpPr>
        <p:spPr>
          <a:xfrm>
            <a:off x="7419916" y="4768807"/>
            <a:ext cx="1537320" cy="273844"/>
          </a:xfrm>
          <a:prstGeom prst="rect">
            <a:avLst/>
          </a:prstGeom>
        </p:spPr>
        <p:txBody>
          <a:bodyPr vert="horz" lIns="91440" tIns="45720" rIns="91440" bIns="45720" rtlCol="0" anchor="ctr"/>
          <a:lstStyle>
            <a:lvl1pPr algn="r">
              <a:defRPr sz="450" spc="28">
                <a:solidFill>
                  <a:srgbClr val="2F5284"/>
                </a:solidFill>
                <a:latin typeface="Arial"/>
                <a:cs typeface="Arial"/>
              </a:defRPr>
            </a:lvl1pPr>
          </a:lstStyle>
          <a:p>
            <a:r>
              <a:rPr lang="en-US" kern="800" dirty="0"/>
              <a:t>Private &amp; Confidential</a:t>
            </a:r>
          </a:p>
        </p:txBody>
      </p:sp>
    </p:spTree>
    <p:extLst>
      <p:ext uri="{BB962C8B-B14F-4D97-AF65-F5344CB8AC3E}">
        <p14:creationId xmlns:p14="http://schemas.microsoft.com/office/powerpoint/2010/main" val="2335218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8385" y="196816"/>
            <a:ext cx="836342" cy="284516"/>
          </a:xfrm>
          <a:prstGeom prst="rect">
            <a:avLst/>
          </a:prstGeom>
        </p:spPr>
      </p:pic>
      <p:sp>
        <p:nvSpPr>
          <p:cNvPr id="10" name="TextBox 9"/>
          <p:cNvSpPr txBox="1"/>
          <p:nvPr userDrawn="1"/>
        </p:nvSpPr>
        <p:spPr>
          <a:xfrm>
            <a:off x="1329558" y="1275608"/>
            <a:ext cx="7130874" cy="259751"/>
          </a:xfrm>
          <a:prstGeom prst="rect">
            <a:avLst/>
          </a:prstGeom>
          <a:noFill/>
        </p:spPr>
        <p:txBody>
          <a:bodyPr wrap="square" lIns="0" tIns="0" rIns="0" bIns="0" rtlCol="0">
            <a:spAutoFit/>
          </a:bodyPr>
          <a:lstStyle/>
          <a:p>
            <a:pPr defTabSz="257175"/>
            <a:r>
              <a:rPr lang="en-US" sz="1688" b="0" dirty="0">
                <a:solidFill>
                  <a:srgbClr val="2F5284"/>
                </a:solidFill>
                <a:latin typeface="Arial" panose="020B0604020202020204" pitchFamily="34" charset="0"/>
                <a:cs typeface="Arial" panose="020B0604020202020204" pitchFamily="34" charset="0"/>
              </a:rPr>
              <a:t>Agenda</a:t>
            </a:r>
          </a:p>
        </p:txBody>
      </p:sp>
    </p:spTree>
    <p:extLst>
      <p:ext uri="{BB962C8B-B14F-4D97-AF65-F5344CB8AC3E}">
        <p14:creationId xmlns:p14="http://schemas.microsoft.com/office/powerpoint/2010/main" val="1954034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8384" y="262422"/>
            <a:ext cx="836342" cy="379354"/>
          </a:xfrm>
          <a:prstGeom prst="rect">
            <a:avLst/>
          </a:prstGeom>
        </p:spPr>
      </p:pic>
      <p:sp>
        <p:nvSpPr>
          <p:cNvPr id="5" name="TextBox 4"/>
          <p:cNvSpPr txBox="1"/>
          <p:nvPr userDrawn="1"/>
        </p:nvSpPr>
        <p:spPr>
          <a:xfrm>
            <a:off x="1084399" y="872611"/>
            <a:ext cx="7130874" cy="461665"/>
          </a:xfrm>
          <a:prstGeom prst="rect">
            <a:avLst/>
          </a:prstGeom>
          <a:noFill/>
        </p:spPr>
        <p:txBody>
          <a:bodyPr wrap="square" lIns="0" tIns="0" rIns="0" bIns="0" rtlCol="0">
            <a:spAutoFit/>
          </a:bodyPr>
          <a:lstStyle/>
          <a:p>
            <a:pPr algn="l"/>
            <a:r>
              <a:rPr lang="en-US" sz="3000" b="1" dirty="0">
                <a:solidFill>
                  <a:srgbClr val="2F5284"/>
                </a:solidFill>
                <a:latin typeface="Arial"/>
                <a:cs typeface="Arial"/>
              </a:rPr>
              <a:t>Agenda</a:t>
            </a:r>
          </a:p>
        </p:txBody>
      </p:sp>
    </p:spTree>
    <p:extLst>
      <p:ext uri="{BB962C8B-B14F-4D97-AF65-F5344CB8AC3E}">
        <p14:creationId xmlns:p14="http://schemas.microsoft.com/office/powerpoint/2010/main" val="3299949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ain Body Slide">
    <p:spTree>
      <p:nvGrpSpPr>
        <p:cNvPr id="1" name=""/>
        <p:cNvGrpSpPr/>
        <p:nvPr/>
      </p:nvGrpSpPr>
      <p:grpSpPr>
        <a:xfrm>
          <a:off x="0" y="0"/>
          <a:ext cx="0" cy="0"/>
          <a:chOff x="0" y="0"/>
          <a:chExt cx="0" cy="0"/>
        </a:xfrm>
      </p:grpSpPr>
      <p:sp>
        <p:nvSpPr>
          <p:cNvPr id="11" name="Text Placeholder 2"/>
          <p:cNvSpPr>
            <a:spLocks noGrp="1"/>
          </p:cNvSpPr>
          <p:nvPr>
            <p:ph idx="10" hasCustomPrompt="1"/>
          </p:nvPr>
        </p:nvSpPr>
        <p:spPr>
          <a:xfrm>
            <a:off x="170544" y="688421"/>
            <a:ext cx="8570044" cy="4001243"/>
          </a:xfrm>
          <a:prstGeom prst="rect">
            <a:avLst/>
          </a:prstGeom>
        </p:spPr>
        <p:txBody>
          <a:bodyPr vert="horz" lIns="0" tIns="0" rIns="0" bIns="0" rtlCol="0">
            <a:noAutofit/>
          </a:bodyPr>
          <a:lstStyle>
            <a:lvl1pPr>
              <a:defRPr sz="788" b="0" spc="0">
                <a:solidFill>
                  <a:srgbClr val="2F5284"/>
                </a:solidFill>
                <a:latin typeface="Arial"/>
                <a:cs typeface="Arial"/>
              </a:defRPr>
            </a:lvl1pPr>
          </a:lstStyle>
          <a:p>
            <a:pPr lvl="0"/>
            <a:r>
              <a:rPr lang="x-none"/>
              <a:t>Bodycopy (</a:t>
            </a:r>
            <a:r>
              <a:rPr lang="en-US" dirty="0"/>
              <a:t>A</a:t>
            </a:r>
            <a:r>
              <a:rPr lang="x-none"/>
              <a:t>rial 1</a:t>
            </a:r>
            <a:r>
              <a:rPr lang="en-US" dirty="0"/>
              <a:t>4</a:t>
            </a:r>
            <a:r>
              <a:rPr lang="x-none"/>
              <a:t>)</a:t>
            </a:r>
            <a:endParaRPr lang="en-US" dirty="0"/>
          </a:p>
        </p:txBody>
      </p:sp>
      <p:sp>
        <p:nvSpPr>
          <p:cNvPr id="13" name="Slide Number Placeholder 5"/>
          <p:cNvSpPr>
            <a:spLocks noGrp="1"/>
          </p:cNvSpPr>
          <p:nvPr>
            <p:ph type="sldNum" sz="quarter" idx="4"/>
          </p:nvPr>
        </p:nvSpPr>
        <p:spPr>
          <a:xfrm>
            <a:off x="8547720" y="4869660"/>
            <a:ext cx="596280" cy="273844"/>
          </a:xfrm>
          <a:prstGeom prst="rect">
            <a:avLst/>
          </a:prstGeom>
        </p:spPr>
        <p:txBody>
          <a:bodyPr vert="horz" lIns="91440" tIns="45720" rIns="91440" bIns="45720" rtlCol="0" anchor="ctr"/>
          <a:lstStyle>
            <a:lvl1pPr algn="r">
              <a:defRPr sz="450" b="1">
                <a:solidFill>
                  <a:schemeClr val="tx1">
                    <a:tint val="75000"/>
                  </a:schemeClr>
                </a:solidFill>
                <a:latin typeface="Arial"/>
                <a:cs typeface="Arial"/>
              </a:defRPr>
            </a:lvl1pPr>
          </a:lstStyle>
          <a:p>
            <a:fld id="{8D26CC3F-F904-1B4A-89D3-EF8E50729E94}"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2"/>
          <p:cNvSpPr>
            <a:spLocks noGrp="1"/>
          </p:cNvSpPr>
          <p:nvPr>
            <p:ph idx="1" hasCustomPrompt="1"/>
          </p:nvPr>
        </p:nvSpPr>
        <p:spPr>
          <a:xfrm>
            <a:off x="152482" y="41903"/>
            <a:ext cx="7130874" cy="540060"/>
          </a:xfrm>
          <a:prstGeom prst="rect">
            <a:avLst/>
          </a:prstGeom>
        </p:spPr>
        <p:txBody>
          <a:bodyPr vert="horz" lIns="0" tIns="0" rIns="0" bIns="0" rtlCol="0">
            <a:noAutofit/>
          </a:bodyPr>
          <a:lstStyle>
            <a:lvl1pPr marL="0" indent="0">
              <a:buNone/>
              <a:defRPr sz="1350" b="0" spc="0" baseline="0">
                <a:solidFill>
                  <a:srgbClr val="2F5284"/>
                </a:solidFill>
                <a:latin typeface="Arial" panose="020B0604020202020204" pitchFamily="34" charset="0"/>
                <a:cs typeface="Arial" panose="020B0604020202020204" pitchFamily="34" charset="0"/>
              </a:defRPr>
            </a:lvl1pPr>
          </a:lstStyle>
          <a:p>
            <a:pPr lvl="0"/>
            <a:r>
              <a:rPr lang="x-none"/>
              <a:t>Title (</a:t>
            </a:r>
            <a:r>
              <a:rPr lang="en-US" dirty="0"/>
              <a:t>A</a:t>
            </a:r>
            <a:r>
              <a:rPr lang="x-none"/>
              <a:t>rial </a:t>
            </a:r>
            <a:r>
              <a:rPr lang="en-US" dirty="0"/>
              <a:t>24</a:t>
            </a:r>
            <a:r>
              <a:rPr lang="x-none"/>
              <a:t>) </a:t>
            </a:r>
            <a:endParaRPr lang="en-US" dirty="0"/>
          </a:p>
        </p:txBody>
      </p:sp>
      <p:cxnSp>
        <p:nvCxnSpPr>
          <p:cNvPr id="10" name="Straight Connector 9"/>
          <p:cNvCxnSpPr/>
          <p:nvPr userDrawn="1"/>
        </p:nvCxnSpPr>
        <p:spPr>
          <a:xfrm>
            <a:off x="199679" y="603194"/>
            <a:ext cx="86868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69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010400" y="4869660"/>
            <a:ext cx="2133600" cy="273844"/>
          </a:xfrm>
          <a:prstGeom prst="rect">
            <a:avLst/>
          </a:prstGeom>
        </p:spPr>
        <p:txBody>
          <a:bodyPr vert="horz" lIns="91440" tIns="45720" rIns="91440" bIns="45720" rtlCol="0" anchor="ctr"/>
          <a:lstStyle>
            <a:lvl1pPr algn="r">
              <a:defRPr sz="506">
                <a:solidFill>
                  <a:schemeClr val="tx1">
                    <a:tint val="75000"/>
                  </a:schemeClr>
                </a:solidFill>
                <a:latin typeface="Arial" panose="020B0604020202020204" pitchFamily="34" charset="0"/>
                <a:cs typeface="Arial" panose="020B0604020202020204" pitchFamily="34" charset="0"/>
              </a:defRPr>
            </a:lvl1pPr>
          </a:lstStyle>
          <a:p>
            <a:fld id="{583B7694-D948-43F6-BF83-7713718C6319}" type="slidenum">
              <a:rPr lang="en-US" smtClean="0"/>
              <a:pPr/>
              <a:t>‹#›</a:t>
            </a:fld>
            <a:endParaRPr lang="en-US"/>
          </a:p>
        </p:txBody>
      </p:sp>
    </p:spTree>
    <p:extLst>
      <p:ext uri="{BB962C8B-B14F-4D97-AF65-F5344CB8AC3E}">
        <p14:creationId xmlns:p14="http://schemas.microsoft.com/office/powerpoint/2010/main" val="1565188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D26CC3F-F904-1B4A-89D3-EF8E50729E94}"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059" y="2432624"/>
            <a:ext cx="1464236" cy="419041"/>
          </a:xfrm>
          <a:prstGeom prst="rect">
            <a:avLst/>
          </a:prstGeom>
        </p:spPr>
      </p:pic>
      <p:sp>
        <p:nvSpPr>
          <p:cNvPr id="7" name="Text Placeholder 2"/>
          <p:cNvSpPr>
            <a:spLocks noGrp="1"/>
          </p:cNvSpPr>
          <p:nvPr>
            <p:ph idx="1" hasCustomPrompt="1"/>
          </p:nvPr>
        </p:nvSpPr>
        <p:spPr>
          <a:xfrm>
            <a:off x="2699298" y="2247718"/>
            <a:ext cx="5987008" cy="378041"/>
          </a:xfrm>
          <a:prstGeom prst="rect">
            <a:avLst/>
          </a:prstGeom>
        </p:spPr>
        <p:txBody>
          <a:bodyPr vert="horz" lIns="0" tIns="0" rIns="0" bIns="45720" rtlCol="0">
            <a:normAutofit/>
          </a:bodyPr>
          <a:lstStyle>
            <a:lvl1pPr marL="0" indent="0">
              <a:buNone/>
              <a:defRPr sz="1350" b="0" spc="0" baseline="0">
                <a:solidFill>
                  <a:srgbClr val="2F5284"/>
                </a:solidFill>
                <a:latin typeface="Arial" panose="020B0604020202020204" pitchFamily="34" charset="0"/>
                <a:cs typeface="Arial" panose="020B0604020202020204" pitchFamily="34" charset="0"/>
              </a:defRPr>
            </a:lvl1pPr>
          </a:lstStyle>
          <a:p>
            <a:pPr lvl="0"/>
            <a:r>
              <a:rPr lang="x-none" dirty="0"/>
              <a:t>Section </a:t>
            </a:r>
            <a:r>
              <a:rPr lang="x-none"/>
              <a:t>divider (</a:t>
            </a:r>
            <a:r>
              <a:rPr lang="en-US" dirty="0"/>
              <a:t>A</a:t>
            </a:r>
            <a:r>
              <a:rPr lang="x-none"/>
              <a:t>rial </a:t>
            </a:r>
            <a:r>
              <a:rPr lang="en-US" dirty="0"/>
              <a:t>26</a:t>
            </a:r>
            <a:r>
              <a:rPr lang="x-none"/>
              <a:t>)</a:t>
            </a:r>
            <a:endParaRPr lang="en-US" dirty="0"/>
          </a:p>
        </p:txBody>
      </p:sp>
      <p:sp>
        <p:nvSpPr>
          <p:cNvPr id="8" name="Text Placeholder 2"/>
          <p:cNvSpPr>
            <a:spLocks noGrp="1"/>
          </p:cNvSpPr>
          <p:nvPr>
            <p:ph idx="11" hasCustomPrompt="1"/>
          </p:nvPr>
        </p:nvSpPr>
        <p:spPr>
          <a:xfrm>
            <a:off x="2699298" y="2630704"/>
            <a:ext cx="5987008" cy="260690"/>
          </a:xfrm>
          <a:prstGeom prst="rect">
            <a:avLst/>
          </a:prstGeom>
        </p:spPr>
        <p:txBody>
          <a:bodyPr vert="horz" lIns="0" tIns="0" rIns="0" bIns="0" rtlCol="0">
            <a:normAutofit/>
          </a:bodyPr>
          <a:lstStyle>
            <a:lvl1pPr marL="0" indent="0">
              <a:buNone/>
              <a:defRPr sz="1013" b="0" spc="0" baseline="0">
                <a:solidFill>
                  <a:srgbClr val="2F5284"/>
                </a:solidFill>
                <a:latin typeface="Arial"/>
                <a:cs typeface="Arial"/>
              </a:defRPr>
            </a:lvl1pPr>
          </a:lstStyle>
          <a:p>
            <a:pPr lvl="0"/>
            <a:r>
              <a:rPr lang="x-none" dirty="0"/>
              <a:t>Name</a:t>
            </a:r>
            <a:r>
              <a:rPr lang="x-none"/>
              <a:t>, D</a:t>
            </a:r>
            <a:r>
              <a:rPr lang="en-US" dirty="0" err="1"/>
              <a:t>ivision</a:t>
            </a:r>
            <a:r>
              <a:rPr lang="x-none"/>
              <a:t> (</a:t>
            </a:r>
            <a:r>
              <a:rPr lang="en-US" dirty="0"/>
              <a:t>A</a:t>
            </a:r>
            <a:r>
              <a:rPr lang="x-none"/>
              <a:t>rial </a:t>
            </a:r>
            <a:r>
              <a:rPr lang="x-none" dirty="0"/>
              <a:t>18)</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6671" y="1016727"/>
            <a:ext cx="38100" cy="3188969"/>
          </a:xfrm>
          <a:prstGeom prst="rect">
            <a:avLst/>
          </a:prstGeom>
        </p:spPr>
      </p:pic>
    </p:spTree>
    <p:extLst>
      <p:ext uri="{BB962C8B-B14F-4D97-AF65-F5344CB8AC3E}">
        <p14:creationId xmlns:p14="http://schemas.microsoft.com/office/powerpoint/2010/main" val="1608195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Final Thank You Slide">
    <p:spTree>
      <p:nvGrpSpPr>
        <p:cNvPr id="1" name=""/>
        <p:cNvGrpSpPr/>
        <p:nvPr/>
      </p:nvGrpSpPr>
      <p:grpSpPr>
        <a:xfrm>
          <a:off x="0" y="0"/>
          <a:ext cx="0" cy="0"/>
          <a:chOff x="0" y="0"/>
          <a:chExt cx="0" cy="0"/>
        </a:xfrm>
      </p:grpSpPr>
      <p:grpSp>
        <p:nvGrpSpPr>
          <p:cNvPr id="4" name="Group 3"/>
          <p:cNvGrpSpPr/>
          <p:nvPr userDrawn="1"/>
        </p:nvGrpSpPr>
        <p:grpSpPr>
          <a:xfrm>
            <a:off x="2793207" y="3631931"/>
            <a:ext cx="3557586" cy="474193"/>
            <a:chOff x="2825028" y="4842570"/>
            <a:chExt cx="3557586" cy="632257"/>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028" y="4842570"/>
              <a:ext cx="1656950" cy="63225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1759" y="4947712"/>
              <a:ext cx="1720855" cy="421972"/>
            </a:xfrm>
            <a:prstGeom prst="rect">
              <a:avLst/>
            </a:prstGeom>
          </p:spPr>
        </p:pic>
      </p:grpSp>
      <p:sp>
        <p:nvSpPr>
          <p:cNvPr id="12" name="TextBox 11"/>
          <p:cNvSpPr txBox="1"/>
          <p:nvPr userDrawn="1"/>
        </p:nvSpPr>
        <p:spPr>
          <a:xfrm>
            <a:off x="0" y="2134039"/>
            <a:ext cx="9144000" cy="438582"/>
          </a:xfrm>
          <a:prstGeom prst="rect">
            <a:avLst/>
          </a:prstGeom>
          <a:noFill/>
        </p:spPr>
        <p:txBody>
          <a:bodyPr wrap="square" rtlCol="0">
            <a:spAutoFit/>
          </a:bodyPr>
          <a:lstStyle/>
          <a:p>
            <a:pPr algn="ctr"/>
            <a:r>
              <a:rPr lang="en-US" sz="2250" b="0" dirty="0">
                <a:solidFill>
                  <a:srgbClr val="2F5284"/>
                </a:solidFill>
                <a:latin typeface="Arial"/>
                <a:cs typeface="Arial"/>
              </a:rPr>
              <a:t>Thank You</a:t>
            </a:r>
          </a:p>
        </p:txBody>
      </p:sp>
    </p:spTree>
    <p:extLst>
      <p:ext uri="{BB962C8B-B14F-4D97-AF65-F5344CB8AC3E}">
        <p14:creationId xmlns:p14="http://schemas.microsoft.com/office/powerpoint/2010/main" val="421198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5" name="Text Placeholder 2"/>
          <p:cNvSpPr>
            <a:spLocks noGrp="1"/>
          </p:cNvSpPr>
          <p:nvPr>
            <p:ph idx="1" hasCustomPrompt="1"/>
          </p:nvPr>
        </p:nvSpPr>
        <p:spPr>
          <a:xfrm>
            <a:off x="2560712" y="2208324"/>
            <a:ext cx="5987008" cy="504055"/>
          </a:xfrm>
          <a:prstGeom prst="rect">
            <a:avLst/>
          </a:prstGeom>
        </p:spPr>
        <p:txBody>
          <a:bodyPr vert="horz" lIns="0" tIns="0" rIns="0" bIns="45720" rtlCol="0">
            <a:normAutofit/>
          </a:bodyPr>
          <a:lstStyle>
            <a:lvl1pPr marL="0" indent="0">
              <a:buNone/>
              <a:defRPr sz="3000" b="1" spc="0" baseline="0">
                <a:solidFill>
                  <a:srgbClr val="2F5284"/>
                </a:solidFill>
                <a:latin typeface="Arial"/>
                <a:cs typeface="Arial"/>
              </a:defRPr>
            </a:lvl1pPr>
          </a:lstStyle>
          <a:p>
            <a:pPr lvl="0"/>
            <a:r>
              <a:rPr lang="x-none" dirty="0"/>
              <a:t>Section divider (</a:t>
            </a:r>
            <a:r>
              <a:rPr lang="en-US" dirty="0"/>
              <a:t>A</a:t>
            </a:r>
            <a:r>
              <a:rPr lang="x-none" dirty="0"/>
              <a:t>rial 30</a:t>
            </a:r>
            <a:r>
              <a:rPr lang="en-US" dirty="0"/>
              <a:t> bold</a:t>
            </a:r>
            <a:r>
              <a:rPr lang="x-none" dirty="0"/>
              <a:t>)</a:t>
            </a:r>
            <a:endParaRPr lang="en-US" dirty="0"/>
          </a:p>
        </p:txBody>
      </p:sp>
      <p:sp>
        <p:nvSpPr>
          <p:cNvPr id="6" name="Text Placeholder 2"/>
          <p:cNvSpPr>
            <a:spLocks noGrp="1"/>
          </p:cNvSpPr>
          <p:nvPr>
            <p:ph idx="11" hasCustomPrompt="1"/>
          </p:nvPr>
        </p:nvSpPr>
        <p:spPr>
          <a:xfrm>
            <a:off x="2560712" y="2718974"/>
            <a:ext cx="5987008" cy="347586"/>
          </a:xfrm>
          <a:prstGeom prst="rect">
            <a:avLst/>
          </a:prstGeom>
        </p:spPr>
        <p:txBody>
          <a:bodyPr vert="horz" lIns="0" tIns="0" rIns="0" bIns="0" rtlCol="0">
            <a:normAutofit/>
          </a:bodyPr>
          <a:lstStyle>
            <a:lvl1pPr marL="0" indent="0">
              <a:buNone/>
              <a:defRPr sz="1800" b="0" spc="0" baseline="0">
                <a:solidFill>
                  <a:srgbClr val="2F5284"/>
                </a:solidFill>
                <a:latin typeface="Arial"/>
                <a:cs typeface="Arial"/>
              </a:defRPr>
            </a:lvl1pPr>
          </a:lstStyle>
          <a:p>
            <a:pPr lvl="0"/>
            <a:r>
              <a:rPr lang="x-none" dirty="0"/>
              <a:t>Name, D</a:t>
            </a:r>
            <a:r>
              <a:rPr lang="en-US" dirty="0" err="1"/>
              <a:t>ivision</a:t>
            </a:r>
            <a:r>
              <a:rPr lang="x-none" dirty="0"/>
              <a:t> (</a:t>
            </a:r>
            <a:r>
              <a:rPr lang="en-US" dirty="0"/>
              <a:t>A</a:t>
            </a:r>
            <a:r>
              <a:rPr lang="x-none" dirty="0"/>
              <a:t>rial 18)</a:t>
            </a:r>
            <a:endParaRPr lang="en-US" dirty="0"/>
          </a:p>
        </p:txBody>
      </p:sp>
      <p:sp>
        <p:nvSpPr>
          <p:cNvPr id="14" name="Slide Number Placeholder 2"/>
          <p:cNvSpPr>
            <a:spLocks noGrp="1"/>
          </p:cNvSpPr>
          <p:nvPr>
            <p:ph type="sldNum" sz="quarter" idx="10"/>
          </p:nvPr>
        </p:nvSpPr>
        <p:spPr>
          <a:xfrm>
            <a:off x="8547720" y="4778378"/>
            <a:ext cx="596280" cy="365125"/>
          </a:xfrm>
        </p:spPr>
        <p:txBody>
          <a:bodyPr/>
          <a:lstStyle/>
          <a:p>
            <a:fld id="{8D26CC3F-F904-1B4A-89D3-EF8E50729E94}" type="slidenum">
              <a:rPr lang="en-US" smtClean="0"/>
              <a:pPr/>
              <a:t>‹#›</a:t>
            </a:fld>
            <a:endParaRPr lang="en-US" dirty="0"/>
          </a:p>
        </p:txBody>
      </p:sp>
      <p:grpSp>
        <p:nvGrpSpPr>
          <p:cNvPr id="15" name="Group 14"/>
          <p:cNvGrpSpPr/>
          <p:nvPr userDrawn="1"/>
        </p:nvGrpSpPr>
        <p:grpSpPr>
          <a:xfrm>
            <a:off x="508245" y="608974"/>
            <a:ext cx="1675406" cy="3925559"/>
            <a:chOff x="269583" y="520614"/>
            <a:chExt cx="1814712" cy="4251959"/>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583" y="2408473"/>
              <a:ext cx="1464236" cy="558721"/>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46195" y="520614"/>
              <a:ext cx="38100" cy="4251959"/>
            </a:xfrm>
            <a:prstGeom prst="rect">
              <a:avLst/>
            </a:prstGeom>
          </p:spPr>
        </p:pic>
      </p:grpSp>
    </p:spTree>
    <p:extLst>
      <p:ext uri="{BB962C8B-B14F-4D97-AF65-F5344CB8AC3E}">
        <p14:creationId xmlns:p14="http://schemas.microsoft.com/office/powerpoint/2010/main" val="215686964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5" name="Text Placeholder 2"/>
          <p:cNvSpPr>
            <a:spLocks noGrp="1"/>
          </p:cNvSpPr>
          <p:nvPr>
            <p:ph idx="1" hasCustomPrompt="1"/>
          </p:nvPr>
        </p:nvSpPr>
        <p:spPr>
          <a:xfrm>
            <a:off x="340740" y="256624"/>
            <a:ext cx="7130874" cy="720080"/>
          </a:xfrm>
          <a:prstGeom prst="rect">
            <a:avLst/>
          </a:prstGeom>
        </p:spPr>
        <p:txBody>
          <a:bodyPr vert="horz" lIns="0" tIns="0" rIns="0" bIns="0" rtlCol="0">
            <a:noAutofit/>
          </a:bodyPr>
          <a:lstStyle>
            <a:lvl1pPr marL="0" indent="0">
              <a:buNone/>
              <a:defRPr sz="3000" b="1" spc="0" baseline="0">
                <a:solidFill>
                  <a:srgbClr val="2F5284"/>
                </a:solidFill>
                <a:latin typeface="Arial"/>
                <a:cs typeface="Arial"/>
              </a:defRPr>
            </a:lvl1pPr>
          </a:lstStyle>
          <a:p>
            <a:pPr lvl="0"/>
            <a:r>
              <a:rPr lang="x-none" dirty="0"/>
              <a:t>Title (</a:t>
            </a:r>
            <a:r>
              <a:rPr lang="en-US" dirty="0"/>
              <a:t>A</a:t>
            </a:r>
            <a:r>
              <a:rPr lang="x-none" dirty="0"/>
              <a:t>rial 30</a:t>
            </a:r>
            <a:r>
              <a:rPr lang="en-US" dirty="0"/>
              <a:t> bold</a:t>
            </a:r>
            <a:r>
              <a:rPr lang="x-none" dirty="0"/>
              <a:t>) </a:t>
            </a:r>
            <a:endParaRPr lang="en-US" dirty="0"/>
          </a:p>
        </p:txBody>
      </p:sp>
      <p:sp>
        <p:nvSpPr>
          <p:cNvPr id="7" name="Footer Placeholder 4"/>
          <p:cNvSpPr>
            <a:spLocks noGrp="1"/>
          </p:cNvSpPr>
          <p:nvPr>
            <p:ph type="ftr" sz="quarter" idx="3"/>
          </p:nvPr>
        </p:nvSpPr>
        <p:spPr>
          <a:xfrm>
            <a:off x="7010400" y="4781963"/>
            <a:ext cx="1537320" cy="365125"/>
          </a:xfrm>
          <a:prstGeom prst="rect">
            <a:avLst/>
          </a:prstGeom>
        </p:spPr>
        <p:txBody>
          <a:bodyPr vert="horz" lIns="91440" tIns="45720" rIns="91440" bIns="45720" rtlCol="0" anchor="ctr"/>
          <a:lstStyle>
            <a:lvl1pPr algn="r">
              <a:defRPr sz="800" spc="50">
                <a:solidFill>
                  <a:schemeClr val="tx1">
                    <a:lumMod val="65000"/>
                    <a:lumOff val="35000"/>
                  </a:schemeClr>
                </a:solidFill>
                <a:latin typeface="Arial"/>
                <a:cs typeface="Arial"/>
              </a:defRPr>
            </a:lvl1pPr>
          </a:lstStyle>
          <a:p>
            <a:r>
              <a:rPr lang="en-US" kern="800"/>
              <a:t>Private &amp; Confidential</a:t>
            </a:r>
            <a:endParaRPr lang="en-US" kern="800" dirty="0"/>
          </a:p>
        </p:txBody>
      </p:sp>
      <p:sp>
        <p:nvSpPr>
          <p:cNvPr id="8" name="Slide Number Placeholder 5"/>
          <p:cNvSpPr>
            <a:spLocks noGrp="1"/>
          </p:cNvSpPr>
          <p:nvPr>
            <p:ph type="sldNum" sz="quarter" idx="4"/>
          </p:nvPr>
        </p:nvSpPr>
        <p:spPr>
          <a:xfrm>
            <a:off x="8547720" y="4781963"/>
            <a:ext cx="596280" cy="365125"/>
          </a:xfrm>
          <a:prstGeom prst="rect">
            <a:avLst/>
          </a:prstGeom>
        </p:spPr>
        <p:txBody>
          <a:bodyPr vert="horz" lIns="91440" tIns="45720" rIns="91440" bIns="45720" rtlCol="0" anchor="ctr"/>
          <a:lstStyle>
            <a:lvl1pPr algn="r">
              <a:defRPr sz="800" b="1">
                <a:solidFill>
                  <a:schemeClr val="tx1">
                    <a:tint val="75000"/>
                  </a:schemeClr>
                </a:solidFill>
                <a:latin typeface="Arial"/>
                <a:cs typeface="Arial"/>
              </a:defRPr>
            </a:lvl1pPr>
          </a:lstStyle>
          <a:p>
            <a:fld id="{8D26CC3F-F904-1B4A-89D3-EF8E50729E94}" type="slidenum">
              <a:rPr lang="en-US" smtClean="0"/>
              <a:pPr/>
              <a:t>‹#›</a:t>
            </a:fld>
            <a:endParaRPr lang="en-US" dirty="0"/>
          </a:p>
        </p:txBody>
      </p:sp>
      <p:sp>
        <p:nvSpPr>
          <p:cNvPr id="14" name="Content Placeholder 13"/>
          <p:cNvSpPr>
            <a:spLocks noGrp="1"/>
          </p:cNvSpPr>
          <p:nvPr>
            <p:ph sz="quarter" idx="10" hasCustomPrompt="1"/>
          </p:nvPr>
        </p:nvSpPr>
        <p:spPr>
          <a:xfrm>
            <a:off x="341313" y="976703"/>
            <a:ext cx="7131050" cy="4096947"/>
          </a:xfrm>
          <a:prstGeom prst="rect">
            <a:avLst/>
          </a:prstGeom>
        </p:spPr>
        <p:txBody>
          <a:bodyPr/>
          <a:lstStyle>
            <a:lvl1pPr marL="0" indent="0">
              <a:buNone/>
              <a:defRPr sz="1600" b="0" i="0" baseline="0">
                <a:solidFill>
                  <a:schemeClr val="tx2"/>
                </a:solidFill>
                <a:latin typeface="Arial" panose="020B0604020202020204" pitchFamily="34" charset="0"/>
                <a:cs typeface="Arial" panose="020B0604020202020204" pitchFamily="34" charset="0"/>
              </a:defRPr>
            </a:lvl1pPr>
            <a:lvl2pPr marL="0" indent="457200">
              <a:buNone/>
              <a:defRPr sz="1600" baseline="0">
                <a:solidFill>
                  <a:schemeClr val="tx2"/>
                </a:solidFill>
                <a:latin typeface="Arial" panose="020B0604020202020204" pitchFamily="34" charset="0"/>
                <a:cs typeface="Arial" panose="020B0604020202020204" pitchFamily="34" charset="0"/>
              </a:defRPr>
            </a:lvl2pPr>
            <a:lvl3pPr marL="0" indent="914400">
              <a:buNone/>
              <a:defRPr sz="1600" baseline="0">
                <a:solidFill>
                  <a:schemeClr val="tx2"/>
                </a:solidFill>
                <a:latin typeface="Arial" panose="020B0604020202020204" pitchFamily="34" charset="0"/>
                <a:cs typeface="Arial" panose="020B0604020202020204" pitchFamily="34" charset="0"/>
              </a:defRPr>
            </a:lvl3pPr>
            <a:lvl4pPr marL="0" indent="1371600">
              <a:buNone/>
              <a:defRPr sz="1600" baseline="0">
                <a:solidFill>
                  <a:schemeClr val="tx2"/>
                </a:solidFill>
                <a:latin typeface="Arial" panose="020B0604020202020204" pitchFamily="34" charset="0"/>
                <a:cs typeface="Arial" panose="020B0604020202020204" pitchFamily="34" charset="0"/>
              </a:defRPr>
            </a:lvl4pPr>
          </a:lstStyle>
          <a:p>
            <a:pPr lvl="0"/>
            <a:r>
              <a:rPr lang="en-US" dirty="0" err="1"/>
              <a:t>Bodycopy</a:t>
            </a:r>
            <a:r>
              <a:rPr lang="en-US" dirty="0"/>
              <a:t> (</a:t>
            </a:r>
            <a:r>
              <a:rPr lang="en-US" dirty="0" err="1"/>
              <a:t>arial</a:t>
            </a:r>
            <a:r>
              <a:rPr lang="en-US" dirty="0"/>
              <a:t> 16)</a:t>
            </a:r>
          </a:p>
          <a:p>
            <a:pPr lvl="1"/>
            <a:r>
              <a:rPr lang="en-US" sz="1600" dirty="0" err="1">
                <a:latin typeface="Arial" panose="020B0604020202020204" pitchFamily="34" charset="0"/>
                <a:cs typeface="Arial" panose="020B0604020202020204" pitchFamily="34" charset="0"/>
              </a:rPr>
              <a:t>Bodycopy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arial</a:t>
            </a:r>
            <a:r>
              <a:rPr lang="en-US" sz="1600" dirty="0">
                <a:latin typeface="Arial" panose="020B0604020202020204" pitchFamily="34" charset="0"/>
                <a:cs typeface="Arial" panose="020B0604020202020204" pitchFamily="34" charset="0"/>
              </a:rPr>
              <a:t> 16)</a:t>
            </a:r>
          </a:p>
          <a:p>
            <a:pPr lvl="2"/>
            <a:r>
              <a:rPr lang="en-US" sz="1600" dirty="0" err="1">
                <a:latin typeface="Arial" panose="020B0604020202020204" pitchFamily="34" charset="0"/>
                <a:cs typeface="Arial" panose="020B0604020202020204" pitchFamily="34" charset="0"/>
              </a:rPr>
              <a:t>Bodycopy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arial</a:t>
            </a:r>
            <a:r>
              <a:rPr lang="en-US" sz="1600" dirty="0">
                <a:latin typeface="Arial" panose="020B0604020202020204" pitchFamily="34" charset="0"/>
                <a:cs typeface="Arial" panose="020B0604020202020204" pitchFamily="34" charset="0"/>
              </a:rPr>
              <a:t> 16)</a:t>
            </a:r>
          </a:p>
          <a:p>
            <a:pPr lvl="3"/>
            <a:r>
              <a:rPr lang="en-US" sz="1600" dirty="0" err="1">
                <a:latin typeface="Arial" panose="020B0604020202020204" pitchFamily="34" charset="0"/>
                <a:cs typeface="Arial" panose="020B0604020202020204" pitchFamily="34" charset="0"/>
              </a:rPr>
              <a:t>Bodycopy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arial</a:t>
            </a:r>
            <a:r>
              <a:rPr lang="en-US" sz="1600" dirty="0">
                <a:latin typeface="Arial" panose="020B0604020202020204" pitchFamily="34" charset="0"/>
                <a:cs typeface="Arial" panose="020B0604020202020204" pitchFamily="34" charset="0"/>
              </a:rPr>
              <a:t> 16)</a:t>
            </a:r>
            <a:endParaRPr lang="en-SG" dirty="0"/>
          </a:p>
        </p:txBody>
      </p:sp>
      <p:pic>
        <p:nvPicPr>
          <p:cNvPr id="5122" name="Picture 2" descr="Robi Axiata - Express Systems Ltd.">
            <a:extLst>
              <a:ext uri="{FF2B5EF4-FFF2-40B4-BE49-F238E27FC236}">
                <a16:creationId xmlns:a16="http://schemas.microsoft.com/office/drawing/2014/main" id="{B71832CE-1C4A-4529-BE56-1BFCD83B2B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9185" y="-69988"/>
            <a:ext cx="1181928" cy="86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47744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7" name="TextBox 6"/>
          <p:cNvSpPr txBox="1"/>
          <p:nvPr userDrawn="1"/>
        </p:nvSpPr>
        <p:spPr>
          <a:xfrm>
            <a:off x="0" y="1413095"/>
            <a:ext cx="9144000" cy="1015663"/>
          </a:xfrm>
          <a:prstGeom prst="rect">
            <a:avLst/>
          </a:prstGeom>
          <a:noFill/>
        </p:spPr>
        <p:txBody>
          <a:bodyPr wrap="square" rtlCol="0">
            <a:spAutoFit/>
          </a:bodyPr>
          <a:lstStyle/>
          <a:p>
            <a:pPr algn="ctr"/>
            <a:r>
              <a:rPr lang="en-US" sz="6000" b="1" dirty="0">
                <a:solidFill>
                  <a:srgbClr val="2F5284"/>
                </a:solidFill>
                <a:latin typeface="Arial"/>
                <a:cs typeface="Arial"/>
              </a:rPr>
              <a:t>Thank You</a:t>
            </a:r>
          </a:p>
        </p:txBody>
      </p:sp>
      <p:pic>
        <p:nvPicPr>
          <p:cNvPr id="6146" name="Picture 2" descr="Robi Axiata - Express Systems Ltd.">
            <a:extLst>
              <a:ext uri="{FF2B5EF4-FFF2-40B4-BE49-F238E27FC236}">
                <a16:creationId xmlns:a16="http://schemas.microsoft.com/office/drawing/2014/main" id="{EF401BD3-33FA-48BC-A5C4-B21792DD11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52750" y="2149751"/>
            <a:ext cx="3238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94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365" y="206312"/>
            <a:ext cx="8229600" cy="533311"/>
          </a:xfrm>
          <a:prstGeom prst="rect">
            <a:avLst/>
          </a:prstGeom>
        </p:spPr>
        <p:txBody>
          <a:bodyPr lIns="68589" tIns="34295" rIns="68589" bIns="34295">
            <a:noAutofit/>
          </a:bodyPr>
          <a:lstStyle>
            <a:lvl1pPr>
              <a:defRPr sz="2700"/>
            </a:lvl1pPr>
          </a:lstStyle>
          <a:p>
            <a:r>
              <a:rPr lang="en-US" dirty="0"/>
              <a:t>Click to edit Master title style</a:t>
            </a:r>
          </a:p>
        </p:txBody>
      </p:sp>
      <p:sp>
        <p:nvSpPr>
          <p:cNvPr id="3" name="Date Placeholder 2"/>
          <p:cNvSpPr>
            <a:spLocks noGrp="1"/>
          </p:cNvSpPr>
          <p:nvPr>
            <p:ph type="dt" sz="half" idx="10"/>
          </p:nvPr>
        </p:nvSpPr>
        <p:spPr>
          <a:xfrm>
            <a:off x="457200" y="4767594"/>
            <a:ext cx="2133600" cy="273844"/>
          </a:xfrm>
          <a:prstGeom prst="rect">
            <a:avLst/>
          </a:prstGeom>
        </p:spPr>
        <p:txBody>
          <a:bodyPr lIns="68589" tIns="34295" rIns="68589" bIns="34295"/>
          <a:lstStyle/>
          <a:p>
            <a:fld id="{425404F2-BE9A-4460-8815-8F645183555F}" type="datetimeFigureOut">
              <a:rPr lang="en-US" smtClean="0"/>
              <a:pPr/>
              <a:t>8/5/2023</a:t>
            </a:fld>
            <a:endParaRPr lang="en-US" dirty="0"/>
          </a:p>
        </p:txBody>
      </p:sp>
      <p:sp>
        <p:nvSpPr>
          <p:cNvPr id="4" name="Footer Placeholder 3"/>
          <p:cNvSpPr>
            <a:spLocks noGrp="1"/>
          </p:cNvSpPr>
          <p:nvPr>
            <p:ph type="ftr" sz="quarter" idx="11"/>
          </p:nvPr>
        </p:nvSpPr>
        <p:spPr>
          <a:xfrm>
            <a:off x="3124365" y="4767594"/>
            <a:ext cx="2895600" cy="273844"/>
          </a:xfrm>
          <a:prstGeom prst="rect">
            <a:avLst/>
          </a:prstGeom>
        </p:spPr>
        <p:txBody>
          <a:bodyPr lIns="68589" tIns="34295" rIns="68589" bIns="34295"/>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753649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4C8B272-3BD8-49DA-AEE0-FAAC9A79DA16}" type="datetimeFigureOut">
              <a:rPr lang="en-US" smtClean="0"/>
              <a:t>8/5/2023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9A63397-2E08-467C-8282-40315606AAD7}" type="slidenum">
              <a:rPr lang="en-US" smtClean="0"/>
              <a:t>‹#›</a:t>
            </a:fld>
            <a:endParaRPr lang="en-US"/>
          </a:p>
        </p:txBody>
      </p:sp>
    </p:spTree>
    <p:extLst>
      <p:ext uri="{BB962C8B-B14F-4D97-AF65-F5344CB8AC3E}">
        <p14:creationId xmlns:p14="http://schemas.microsoft.com/office/powerpoint/2010/main" val="362260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494D4A5-F03E-4980-A019-AA27194815FC}"/>
              </a:ext>
            </a:extLst>
          </p:cNvPr>
          <p:cNvPicPr>
            <a:picLocks noChangeAspect="1"/>
          </p:cNvPicPr>
          <p:nvPr userDrawn="1"/>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184" b="184"/>
          <a:stretch/>
        </p:blipFill>
        <p:spPr>
          <a:xfrm>
            <a:off x="-1" y="0"/>
            <a:ext cx="9144001" cy="5143500"/>
          </a:xfrm>
          <a:prstGeom prst="rect">
            <a:avLst/>
          </a:prstGeom>
        </p:spPr>
      </p:pic>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78317380"/>
              </p:ext>
            </p:extLst>
          </p:nvPr>
        </p:nvGraphicFramePr>
        <p:xfrm>
          <a:off x="1623" y="1221"/>
          <a:ext cx="1619" cy="1214"/>
        </p:xfrm>
        <a:graphic>
          <a:graphicData uri="http://schemas.openxmlformats.org/presentationml/2006/ole">
            <mc:AlternateContent xmlns:mc="http://schemas.openxmlformats.org/markup-compatibility/2006">
              <mc:Choice xmlns:v="urn:schemas-microsoft-com:vml" Requires="v">
                <p:oleObj spid="_x0000_s303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623" y="1221"/>
                        <a:ext cx="1619" cy="1214"/>
                      </a:xfrm>
                      <a:prstGeom prst="rect">
                        <a:avLst/>
                      </a:prstGeom>
                    </p:spPr>
                  </p:pic>
                </p:oleObj>
              </mc:Fallback>
            </mc:AlternateContent>
          </a:graphicData>
        </a:graphic>
      </p:graphicFrame>
      <p:sp>
        <p:nvSpPr>
          <p:cNvPr id="57" name="Document type" hidden="1"/>
          <p:cNvSpPr txBox="1">
            <a:spLocks noChangeArrowheads="1"/>
          </p:cNvSpPr>
          <p:nvPr userDrawn="1"/>
        </p:nvSpPr>
        <p:spPr bwMode="auto">
          <a:xfrm>
            <a:off x="446372" y="1393907"/>
            <a:ext cx="5181716" cy="17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685862" eaLnBrk="1" fontAlgn="base" hangingPunct="1">
              <a:spcBef>
                <a:spcPct val="0"/>
              </a:spcBef>
              <a:spcAft>
                <a:spcPct val="0"/>
              </a:spcAft>
              <a:defRPr/>
            </a:pPr>
            <a:r>
              <a:rPr lang="en-US" sz="1100" dirty="0">
                <a:solidFill>
                  <a:prstClr val="black"/>
                </a:solidFill>
                <a:latin typeface="Calibri" panose="020F0502020204030204"/>
              </a:rPr>
              <a:t>Document type | Date</a:t>
            </a:r>
          </a:p>
        </p:txBody>
      </p:sp>
      <p:sp>
        <p:nvSpPr>
          <p:cNvPr id="45" name="Freeform: Shape 44">
            <a:extLst>
              <a:ext uri="{FF2B5EF4-FFF2-40B4-BE49-F238E27FC236}">
                <a16:creationId xmlns:a16="http://schemas.microsoft.com/office/drawing/2014/main" id="{7C010C59-D0F4-4FE8-88B7-4FF5E14B067C}"/>
              </a:ext>
            </a:extLst>
          </p:cNvPr>
          <p:cNvSpPr/>
          <p:nvPr userDrawn="1"/>
        </p:nvSpPr>
        <p:spPr>
          <a:xfrm>
            <a:off x="0" y="0"/>
            <a:ext cx="9144000" cy="5143500"/>
          </a:xfrm>
          <a:custGeom>
            <a:avLst/>
            <a:gdLst>
              <a:gd name="connsiteX0" fmla="*/ 1429139 w 12192000"/>
              <a:gd name="connsiteY0" fmla="*/ 6161467 h 6858000"/>
              <a:gd name="connsiteX1" fmla="*/ 1102568 w 12192000"/>
              <a:gd name="connsiteY1" fmla="*/ 6488038 h 6858000"/>
              <a:gd name="connsiteX2" fmla="*/ 1429139 w 12192000"/>
              <a:gd name="connsiteY2" fmla="*/ 6814609 h 6858000"/>
              <a:gd name="connsiteX3" fmla="*/ 1755710 w 12192000"/>
              <a:gd name="connsiteY3" fmla="*/ 6488038 h 6858000"/>
              <a:gd name="connsiteX4" fmla="*/ 1429139 w 12192000"/>
              <a:gd name="connsiteY4" fmla="*/ 6161467 h 6858000"/>
              <a:gd name="connsiteX5" fmla="*/ 8162314 w 12192000"/>
              <a:gd name="connsiteY5" fmla="*/ 5649061 h 6858000"/>
              <a:gd name="connsiteX6" fmla="*/ 8036905 w 12192000"/>
              <a:gd name="connsiteY6" fmla="*/ 5701007 h 6858000"/>
              <a:gd name="connsiteX7" fmla="*/ 7335995 w 12192000"/>
              <a:gd name="connsiteY7" fmla="*/ 6401917 h 6858000"/>
              <a:gd name="connsiteX8" fmla="*/ 7335995 w 12192000"/>
              <a:gd name="connsiteY8" fmla="*/ 6652735 h 6858000"/>
              <a:gd name="connsiteX9" fmla="*/ 7357954 w 12192000"/>
              <a:gd name="connsiteY9" fmla="*/ 6674694 h 6858000"/>
              <a:gd name="connsiteX10" fmla="*/ 7608772 w 12192000"/>
              <a:gd name="connsiteY10" fmla="*/ 6674694 h 6858000"/>
              <a:gd name="connsiteX11" fmla="*/ 8309682 w 12192000"/>
              <a:gd name="connsiteY11" fmla="*/ 5973784 h 6858000"/>
              <a:gd name="connsiteX12" fmla="*/ 8309682 w 12192000"/>
              <a:gd name="connsiteY12" fmla="*/ 5722966 h 6858000"/>
              <a:gd name="connsiteX13" fmla="*/ 8287723 w 12192000"/>
              <a:gd name="connsiteY13" fmla="*/ 5701007 h 6858000"/>
              <a:gd name="connsiteX14" fmla="*/ 8162314 w 12192000"/>
              <a:gd name="connsiteY14" fmla="*/ 5649061 h 6858000"/>
              <a:gd name="connsiteX15" fmla="*/ 899628 w 12192000"/>
              <a:gd name="connsiteY15" fmla="*/ 5446562 h 6858000"/>
              <a:gd name="connsiteX16" fmla="*/ 573057 w 12192000"/>
              <a:gd name="connsiteY16" fmla="*/ 5773133 h 6858000"/>
              <a:gd name="connsiteX17" fmla="*/ 899628 w 12192000"/>
              <a:gd name="connsiteY17" fmla="*/ 6099704 h 6858000"/>
              <a:gd name="connsiteX18" fmla="*/ 1226199 w 12192000"/>
              <a:gd name="connsiteY18" fmla="*/ 5773133 h 6858000"/>
              <a:gd name="connsiteX19" fmla="*/ 899628 w 12192000"/>
              <a:gd name="connsiteY19" fmla="*/ 5446562 h 6858000"/>
              <a:gd name="connsiteX20" fmla="*/ 370117 w 12192000"/>
              <a:gd name="connsiteY20" fmla="*/ 4731656 h 6858000"/>
              <a:gd name="connsiteX21" fmla="*/ 43547 w 12192000"/>
              <a:gd name="connsiteY21" fmla="*/ 5058227 h 6858000"/>
              <a:gd name="connsiteX22" fmla="*/ 370117 w 12192000"/>
              <a:gd name="connsiteY22" fmla="*/ 5384798 h 6858000"/>
              <a:gd name="connsiteX23" fmla="*/ 696689 w 12192000"/>
              <a:gd name="connsiteY23" fmla="*/ 5058227 h 6858000"/>
              <a:gd name="connsiteX24" fmla="*/ 370117 w 12192000"/>
              <a:gd name="connsiteY24" fmla="*/ 4731656 h 6858000"/>
              <a:gd name="connsiteX25" fmla="*/ 8139025 w 12192000"/>
              <a:gd name="connsiteY25" fmla="*/ 4569563 h 6858000"/>
              <a:gd name="connsiteX26" fmla="*/ 8013616 w 12192000"/>
              <a:gd name="connsiteY26" fmla="*/ 4621508 h 6858000"/>
              <a:gd name="connsiteX27" fmla="*/ 6236292 w 12192000"/>
              <a:gd name="connsiteY27" fmla="*/ 6398833 h 6858000"/>
              <a:gd name="connsiteX28" fmla="*/ 6236292 w 12192000"/>
              <a:gd name="connsiteY28" fmla="*/ 6649651 h 6858000"/>
              <a:gd name="connsiteX29" fmla="*/ 6258251 w 12192000"/>
              <a:gd name="connsiteY29" fmla="*/ 6671610 h 6858000"/>
              <a:gd name="connsiteX30" fmla="*/ 6509069 w 12192000"/>
              <a:gd name="connsiteY30" fmla="*/ 6671610 h 6858000"/>
              <a:gd name="connsiteX31" fmla="*/ 8286393 w 12192000"/>
              <a:gd name="connsiteY31" fmla="*/ 4894285 h 6858000"/>
              <a:gd name="connsiteX32" fmla="*/ 8286393 w 12192000"/>
              <a:gd name="connsiteY32" fmla="*/ 4643467 h 6858000"/>
              <a:gd name="connsiteX33" fmla="*/ 8264434 w 12192000"/>
              <a:gd name="connsiteY33" fmla="*/ 4621508 h 6858000"/>
              <a:gd name="connsiteX34" fmla="*/ 8139025 w 12192000"/>
              <a:gd name="connsiteY34" fmla="*/ 4569563 h 6858000"/>
              <a:gd name="connsiteX35" fmla="*/ 7618325 w 12192000"/>
              <a:gd name="connsiteY35" fmla="*/ 3939483 h 6858000"/>
              <a:gd name="connsiteX36" fmla="*/ 7492916 w 12192000"/>
              <a:gd name="connsiteY36" fmla="*/ 3991429 h 6858000"/>
              <a:gd name="connsiteX37" fmla="*/ 5016683 w 12192000"/>
              <a:gd name="connsiteY37" fmla="*/ 6467663 h 6858000"/>
              <a:gd name="connsiteX38" fmla="*/ 5016683 w 12192000"/>
              <a:gd name="connsiteY38" fmla="*/ 6718481 h 6858000"/>
              <a:gd name="connsiteX39" fmla="*/ 5038642 w 12192000"/>
              <a:gd name="connsiteY39" fmla="*/ 6740440 h 6858000"/>
              <a:gd name="connsiteX40" fmla="*/ 5289460 w 12192000"/>
              <a:gd name="connsiteY40" fmla="*/ 6740440 h 6858000"/>
              <a:gd name="connsiteX41" fmla="*/ 7765693 w 12192000"/>
              <a:gd name="connsiteY41" fmla="*/ 4264206 h 6858000"/>
              <a:gd name="connsiteX42" fmla="*/ 7765693 w 12192000"/>
              <a:gd name="connsiteY42" fmla="*/ 4013388 h 6858000"/>
              <a:gd name="connsiteX43" fmla="*/ 7743734 w 12192000"/>
              <a:gd name="connsiteY43" fmla="*/ 3991429 h 6858000"/>
              <a:gd name="connsiteX44" fmla="*/ 7618325 w 12192000"/>
              <a:gd name="connsiteY44" fmla="*/ 3939483 h 6858000"/>
              <a:gd name="connsiteX45" fmla="*/ 10089754 w 12192000"/>
              <a:gd name="connsiteY45" fmla="*/ 3704146 h 6858000"/>
              <a:gd name="connsiteX46" fmla="*/ 9964345 w 12192000"/>
              <a:gd name="connsiteY46" fmla="*/ 3756091 h 6858000"/>
              <a:gd name="connsiteX47" fmla="*/ 8460165 w 12192000"/>
              <a:gd name="connsiteY47" fmla="*/ 5260272 h 6858000"/>
              <a:gd name="connsiteX48" fmla="*/ 8460165 w 12192000"/>
              <a:gd name="connsiteY48" fmla="*/ 5511090 h 6858000"/>
              <a:gd name="connsiteX49" fmla="*/ 8482124 w 12192000"/>
              <a:gd name="connsiteY49" fmla="*/ 5533049 h 6858000"/>
              <a:gd name="connsiteX50" fmla="*/ 8732942 w 12192000"/>
              <a:gd name="connsiteY50" fmla="*/ 5533049 h 6858000"/>
              <a:gd name="connsiteX51" fmla="*/ 10237122 w 12192000"/>
              <a:gd name="connsiteY51" fmla="*/ 4028868 h 6858000"/>
              <a:gd name="connsiteX52" fmla="*/ 10237122 w 12192000"/>
              <a:gd name="connsiteY52" fmla="*/ 3778051 h 6858000"/>
              <a:gd name="connsiteX53" fmla="*/ 10215163 w 12192000"/>
              <a:gd name="connsiteY53" fmla="*/ 3756091 h 6858000"/>
              <a:gd name="connsiteX54" fmla="*/ 10089754 w 12192000"/>
              <a:gd name="connsiteY54" fmla="*/ 3704146 h 6858000"/>
              <a:gd name="connsiteX55" fmla="*/ 10041065 w 12192000"/>
              <a:gd name="connsiteY55" fmla="*/ 2624647 h 6858000"/>
              <a:gd name="connsiteX56" fmla="*/ 9915656 w 12192000"/>
              <a:gd name="connsiteY56" fmla="*/ 2676593 h 6858000"/>
              <a:gd name="connsiteX57" fmla="*/ 8411476 w 12192000"/>
              <a:gd name="connsiteY57" fmla="*/ 4180773 h 6858000"/>
              <a:gd name="connsiteX58" fmla="*/ 8411476 w 12192000"/>
              <a:gd name="connsiteY58" fmla="*/ 4431591 h 6858000"/>
              <a:gd name="connsiteX59" fmla="*/ 8433435 w 12192000"/>
              <a:gd name="connsiteY59" fmla="*/ 4453550 h 6858000"/>
              <a:gd name="connsiteX60" fmla="*/ 8684253 w 12192000"/>
              <a:gd name="connsiteY60" fmla="*/ 4453550 h 6858000"/>
              <a:gd name="connsiteX61" fmla="*/ 10188433 w 12192000"/>
              <a:gd name="connsiteY61" fmla="*/ 2949370 h 6858000"/>
              <a:gd name="connsiteX62" fmla="*/ 10188433 w 12192000"/>
              <a:gd name="connsiteY62" fmla="*/ 2698552 h 6858000"/>
              <a:gd name="connsiteX63" fmla="*/ 10166474 w 12192000"/>
              <a:gd name="connsiteY63" fmla="*/ 2676593 h 6858000"/>
              <a:gd name="connsiteX64" fmla="*/ 10041065 w 12192000"/>
              <a:gd name="connsiteY64" fmla="*/ 2624647 h 6858000"/>
              <a:gd name="connsiteX65" fmla="*/ 9520364 w 12192000"/>
              <a:gd name="connsiteY65" fmla="*/ 1994569 h 6858000"/>
              <a:gd name="connsiteX66" fmla="*/ 9394955 w 12192000"/>
              <a:gd name="connsiteY66" fmla="*/ 2046515 h 6858000"/>
              <a:gd name="connsiteX67" fmla="*/ 7890775 w 12192000"/>
              <a:gd name="connsiteY67" fmla="*/ 3550695 h 6858000"/>
              <a:gd name="connsiteX68" fmla="*/ 7890775 w 12192000"/>
              <a:gd name="connsiteY68" fmla="*/ 3801513 h 6858000"/>
              <a:gd name="connsiteX69" fmla="*/ 7912734 w 12192000"/>
              <a:gd name="connsiteY69" fmla="*/ 3823472 h 6858000"/>
              <a:gd name="connsiteX70" fmla="*/ 8163552 w 12192000"/>
              <a:gd name="connsiteY70" fmla="*/ 3823472 h 6858000"/>
              <a:gd name="connsiteX71" fmla="*/ 9667732 w 12192000"/>
              <a:gd name="connsiteY71" fmla="*/ 2319292 h 6858000"/>
              <a:gd name="connsiteX72" fmla="*/ 9667732 w 12192000"/>
              <a:gd name="connsiteY72" fmla="*/ 2068475 h 6858000"/>
              <a:gd name="connsiteX73" fmla="*/ 9645773 w 12192000"/>
              <a:gd name="connsiteY73" fmla="*/ 2046515 h 6858000"/>
              <a:gd name="connsiteX74" fmla="*/ 9520364 w 12192000"/>
              <a:gd name="connsiteY74" fmla="*/ 1994569 h 6858000"/>
              <a:gd name="connsiteX75" fmla="*/ 11974643 w 12192000"/>
              <a:gd name="connsiteY75" fmla="*/ 1766977 h 6858000"/>
              <a:gd name="connsiteX76" fmla="*/ 11849234 w 12192000"/>
              <a:gd name="connsiteY76" fmla="*/ 1818923 h 6858000"/>
              <a:gd name="connsiteX77" fmla="*/ 10345054 w 12192000"/>
              <a:gd name="connsiteY77" fmla="*/ 3323103 h 6858000"/>
              <a:gd name="connsiteX78" fmla="*/ 10345054 w 12192000"/>
              <a:gd name="connsiteY78" fmla="*/ 3573920 h 6858000"/>
              <a:gd name="connsiteX79" fmla="*/ 10367013 w 12192000"/>
              <a:gd name="connsiteY79" fmla="*/ 3595879 h 6858000"/>
              <a:gd name="connsiteX80" fmla="*/ 10617831 w 12192000"/>
              <a:gd name="connsiteY80" fmla="*/ 3595879 h 6858000"/>
              <a:gd name="connsiteX81" fmla="*/ 12122011 w 12192000"/>
              <a:gd name="connsiteY81" fmla="*/ 2091700 h 6858000"/>
              <a:gd name="connsiteX82" fmla="*/ 12122011 w 12192000"/>
              <a:gd name="connsiteY82" fmla="*/ 1840882 h 6858000"/>
              <a:gd name="connsiteX83" fmla="*/ 12100052 w 12192000"/>
              <a:gd name="connsiteY83" fmla="*/ 1818923 h 6858000"/>
              <a:gd name="connsiteX84" fmla="*/ 11974643 w 12192000"/>
              <a:gd name="connsiteY84" fmla="*/ 1766977 h 6858000"/>
              <a:gd name="connsiteX85" fmla="*/ 4017223 w 12192000"/>
              <a:gd name="connsiteY85" fmla="*/ 734456 h 6858000"/>
              <a:gd name="connsiteX86" fmla="*/ 3560024 w 12192000"/>
              <a:gd name="connsiteY86" fmla="*/ 1191656 h 6858000"/>
              <a:gd name="connsiteX87" fmla="*/ 4017223 w 12192000"/>
              <a:gd name="connsiteY87" fmla="*/ 1648856 h 6858000"/>
              <a:gd name="connsiteX88" fmla="*/ 4474421 w 12192000"/>
              <a:gd name="connsiteY88" fmla="*/ 1191656 h 6858000"/>
              <a:gd name="connsiteX89" fmla="*/ 5708917 w 12192000"/>
              <a:gd name="connsiteY89" fmla="*/ 734456 h 6858000"/>
              <a:gd name="connsiteX90" fmla="*/ 5251717 w 12192000"/>
              <a:gd name="connsiteY90" fmla="*/ 1191656 h 6858000"/>
              <a:gd name="connsiteX91" fmla="*/ 5708917 w 12192000"/>
              <a:gd name="connsiteY91" fmla="*/ 1648856 h 6858000"/>
              <a:gd name="connsiteX92" fmla="*/ 6166116 w 12192000"/>
              <a:gd name="connsiteY92" fmla="*/ 1191656 h 6858000"/>
              <a:gd name="connsiteX93" fmla="*/ 7400612 w 12192000"/>
              <a:gd name="connsiteY93" fmla="*/ 734455 h 6858000"/>
              <a:gd name="connsiteX94" fmla="*/ 6943412 w 12192000"/>
              <a:gd name="connsiteY94" fmla="*/ 1191656 h 6858000"/>
              <a:gd name="connsiteX95" fmla="*/ 7400612 w 12192000"/>
              <a:gd name="connsiteY95" fmla="*/ 1648856 h 6858000"/>
              <a:gd name="connsiteX96" fmla="*/ 7857812 w 12192000"/>
              <a:gd name="connsiteY96" fmla="*/ 1191656 h 6858000"/>
              <a:gd name="connsiteX97" fmla="*/ 9092308 w 12192000"/>
              <a:gd name="connsiteY97" fmla="*/ 734455 h 6858000"/>
              <a:gd name="connsiteX98" fmla="*/ 8635108 w 12192000"/>
              <a:gd name="connsiteY98" fmla="*/ 1191655 h 6858000"/>
              <a:gd name="connsiteX99" fmla="*/ 9092308 w 12192000"/>
              <a:gd name="connsiteY99" fmla="*/ 1648855 h 6858000"/>
              <a:gd name="connsiteX100" fmla="*/ 9549508 w 12192000"/>
              <a:gd name="connsiteY100" fmla="*/ 1191655 h 6858000"/>
              <a:gd name="connsiteX101" fmla="*/ 11938654 w 12192000"/>
              <a:gd name="connsiteY101" fmla="*/ 725578 h 6858000"/>
              <a:gd name="connsiteX102" fmla="*/ 11813245 w 12192000"/>
              <a:gd name="connsiteY102" fmla="*/ 777523 h 6858000"/>
              <a:gd name="connsiteX103" fmla="*/ 10309065 w 12192000"/>
              <a:gd name="connsiteY103" fmla="*/ 2281704 h 6858000"/>
              <a:gd name="connsiteX104" fmla="*/ 10309065 w 12192000"/>
              <a:gd name="connsiteY104" fmla="*/ 2532522 h 6858000"/>
              <a:gd name="connsiteX105" fmla="*/ 10331024 w 12192000"/>
              <a:gd name="connsiteY105" fmla="*/ 2554481 h 6858000"/>
              <a:gd name="connsiteX106" fmla="*/ 10581842 w 12192000"/>
              <a:gd name="connsiteY106" fmla="*/ 2554481 h 6858000"/>
              <a:gd name="connsiteX107" fmla="*/ 12086022 w 12192000"/>
              <a:gd name="connsiteY107" fmla="*/ 1050300 h 6858000"/>
              <a:gd name="connsiteX108" fmla="*/ 12086022 w 12192000"/>
              <a:gd name="connsiteY108" fmla="*/ 799483 h 6858000"/>
              <a:gd name="connsiteX109" fmla="*/ 12064063 w 12192000"/>
              <a:gd name="connsiteY109" fmla="*/ 777523 h 6858000"/>
              <a:gd name="connsiteX110" fmla="*/ 11938654 w 12192000"/>
              <a:gd name="connsiteY110" fmla="*/ 725578 h 6858000"/>
              <a:gd name="connsiteX111" fmla="*/ 11405253 w 12192000"/>
              <a:gd name="connsiteY111" fmla="*/ 57401 h 6858000"/>
              <a:gd name="connsiteX112" fmla="*/ 11279844 w 12192000"/>
              <a:gd name="connsiteY112" fmla="*/ 109347 h 6858000"/>
              <a:gd name="connsiteX113" fmla="*/ 9775664 w 12192000"/>
              <a:gd name="connsiteY113" fmla="*/ 1613528 h 6858000"/>
              <a:gd name="connsiteX114" fmla="*/ 9775664 w 12192000"/>
              <a:gd name="connsiteY114" fmla="*/ 1864346 h 6858000"/>
              <a:gd name="connsiteX115" fmla="*/ 9797623 w 12192000"/>
              <a:gd name="connsiteY115" fmla="*/ 1886305 h 6858000"/>
              <a:gd name="connsiteX116" fmla="*/ 10048441 w 12192000"/>
              <a:gd name="connsiteY116" fmla="*/ 1886305 h 6858000"/>
              <a:gd name="connsiteX117" fmla="*/ 11552621 w 12192000"/>
              <a:gd name="connsiteY117" fmla="*/ 382124 h 6858000"/>
              <a:gd name="connsiteX118" fmla="*/ 11552621 w 12192000"/>
              <a:gd name="connsiteY118" fmla="*/ 131306 h 6858000"/>
              <a:gd name="connsiteX119" fmla="*/ 11530662 w 12192000"/>
              <a:gd name="connsiteY119" fmla="*/ 109347 h 6858000"/>
              <a:gd name="connsiteX120" fmla="*/ 11405253 w 12192000"/>
              <a:gd name="connsiteY120" fmla="*/ 57401 h 6858000"/>
              <a:gd name="connsiteX121" fmla="*/ 4 w 12192000"/>
              <a:gd name="connsiteY121" fmla="*/ 2 h 6858000"/>
              <a:gd name="connsiteX122" fmla="*/ 4 w 12192000"/>
              <a:gd name="connsiteY122" fmla="*/ 3090502 h 6858000"/>
              <a:gd name="connsiteX123" fmla="*/ 3090503 w 12192000"/>
              <a:gd name="connsiteY123" fmla="*/ 2 h 6858000"/>
              <a:gd name="connsiteX124" fmla="*/ 3171376 w 12192000"/>
              <a:gd name="connsiteY124" fmla="*/ 2 h 6858000"/>
              <a:gd name="connsiteX125" fmla="*/ 2714176 w 12192000"/>
              <a:gd name="connsiteY125" fmla="*/ 457202 h 6858000"/>
              <a:gd name="connsiteX126" fmla="*/ 3171376 w 12192000"/>
              <a:gd name="connsiteY126" fmla="*/ 914402 h 6858000"/>
              <a:gd name="connsiteX127" fmla="*/ 3628576 w 12192000"/>
              <a:gd name="connsiteY127" fmla="*/ 457202 h 6858000"/>
              <a:gd name="connsiteX128" fmla="*/ 4863069 w 12192000"/>
              <a:gd name="connsiteY128" fmla="*/ 2 h 6858000"/>
              <a:gd name="connsiteX129" fmla="*/ 4405869 w 12192000"/>
              <a:gd name="connsiteY129" fmla="*/ 457202 h 6858000"/>
              <a:gd name="connsiteX130" fmla="*/ 4863069 w 12192000"/>
              <a:gd name="connsiteY130" fmla="*/ 914402 h 6858000"/>
              <a:gd name="connsiteX131" fmla="*/ 5320269 w 12192000"/>
              <a:gd name="connsiteY131" fmla="*/ 457202 h 6858000"/>
              <a:gd name="connsiteX132" fmla="*/ 6554764 w 12192000"/>
              <a:gd name="connsiteY132" fmla="*/ 2 h 6858000"/>
              <a:gd name="connsiteX133" fmla="*/ 6097564 w 12192000"/>
              <a:gd name="connsiteY133" fmla="*/ 457201 h 6858000"/>
              <a:gd name="connsiteX134" fmla="*/ 6554764 w 12192000"/>
              <a:gd name="connsiteY134" fmla="*/ 914401 h 6858000"/>
              <a:gd name="connsiteX135" fmla="*/ 7011964 w 12192000"/>
              <a:gd name="connsiteY135" fmla="*/ 457201 h 6858000"/>
              <a:gd name="connsiteX136" fmla="*/ 8246460 w 12192000"/>
              <a:gd name="connsiteY136" fmla="*/ 1 h 6858000"/>
              <a:gd name="connsiteX137" fmla="*/ 7789260 w 12192000"/>
              <a:gd name="connsiteY137" fmla="*/ 457201 h 6858000"/>
              <a:gd name="connsiteX138" fmla="*/ 8246460 w 12192000"/>
              <a:gd name="connsiteY138" fmla="*/ 914401 h 6858000"/>
              <a:gd name="connsiteX139" fmla="*/ 8703660 w 12192000"/>
              <a:gd name="connsiteY139" fmla="*/ 457201 h 6858000"/>
              <a:gd name="connsiteX140" fmla="*/ 9938152 w 12192000"/>
              <a:gd name="connsiteY140" fmla="*/ 1 h 6858000"/>
              <a:gd name="connsiteX141" fmla="*/ 9480952 w 12192000"/>
              <a:gd name="connsiteY141" fmla="*/ 457201 h 6858000"/>
              <a:gd name="connsiteX142" fmla="*/ 9938152 w 12192000"/>
              <a:gd name="connsiteY142" fmla="*/ 914401 h 6858000"/>
              <a:gd name="connsiteX143" fmla="*/ 10395352 w 12192000"/>
              <a:gd name="connsiteY143" fmla="*/ 457201 h 6858000"/>
              <a:gd name="connsiteX144" fmla="*/ 0 w 12192000"/>
              <a:gd name="connsiteY144" fmla="*/ 0 h 6858000"/>
              <a:gd name="connsiteX145" fmla="*/ 12192000 w 12192000"/>
              <a:gd name="connsiteY145" fmla="*/ 0 h 6858000"/>
              <a:gd name="connsiteX146" fmla="*/ 12192000 w 12192000"/>
              <a:gd name="connsiteY146" fmla="*/ 2431144 h 6858000"/>
              <a:gd name="connsiteX147" fmla="*/ 7765144 w 12192000"/>
              <a:gd name="connsiteY147" fmla="*/ 6858000 h 6858000"/>
              <a:gd name="connsiteX148" fmla="*/ 0 w 12192000"/>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2192000" h="6858000">
                <a:moveTo>
                  <a:pt x="1429139" y="6161467"/>
                </a:moveTo>
                <a:cubicBezTo>
                  <a:pt x="1248779" y="6161467"/>
                  <a:pt x="1102568" y="6307678"/>
                  <a:pt x="1102568" y="6488038"/>
                </a:cubicBezTo>
                <a:cubicBezTo>
                  <a:pt x="1102568" y="6668398"/>
                  <a:pt x="1248779" y="6814609"/>
                  <a:pt x="1429139" y="6814609"/>
                </a:cubicBezTo>
                <a:cubicBezTo>
                  <a:pt x="1609499" y="6814609"/>
                  <a:pt x="1755710" y="6668398"/>
                  <a:pt x="1755710" y="6488038"/>
                </a:cubicBezTo>
                <a:cubicBezTo>
                  <a:pt x="1755710" y="6307678"/>
                  <a:pt x="1609499" y="6161467"/>
                  <a:pt x="1429139" y="6161467"/>
                </a:cubicBezTo>
                <a:close/>
                <a:moveTo>
                  <a:pt x="8162314" y="5649061"/>
                </a:moveTo>
                <a:cubicBezTo>
                  <a:pt x="8116925" y="5649061"/>
                  <a:pt x="8071536" y="5666376"/>
                  <a:pt x="8036905" y="5701007"/>
                </a:cubicBezTo>
                <a:lnTo>
                  <a:pt x="7335995" y="6401917"/>
                </a:lnTo>
                <a:cubicBezTo>
                  <a:pt x="7266734" y="6471179"/>
                  <a:pt x="7266734" y="6583474"/>
                  <a:pt x="7335995" y="6652735"/>
                </a:cubicBezTo>
                <a:lnTo>
                  <a:pt x="7357954" y="6674694"/>
                </a:lnTo>
                <a:cubicBezTo>
                  <a:pt x="7427215" y="6743956"/>
                  <a:pt x="7539511" y="6743956"/>
                  <a:pt x="7608772" y="6674694"/>
                </a:cubicBezTo>
                <a:lnTo>
                  <a:pt x="8309682" y="5973784"/>
                </a:lnTo>
                <a:cubicBezTo>
                  <a:pt x="8378944" y="5904522"/>
                  <a:pt x="8378944" y="5792227"/>
                  <a:pt x="8309682" y="5722966"/>
                </a:cubicBezTo>
                <a:lnTo>
                  <a:pt x="8287723" y="5701007"/>
                </a:lnTo>
                <a:cubicBezTo>
                  <a:pt x="8253093" y="5666376"/>
                  <a:pt x="8207704" y="5649061"/>
                  <a:pt x="8162314" y="5649061"/>
                </a:cubicBezTo>
                <a:close/>
                <a:moveTo>
                  <a:pt x="899628" y="5446562"/>
                </a:moveTo>
                <a:cubicBezTo>
                  <a:pt x="719268" y="5446562"/>
                  <a:pt x="573057" y="5592773"/>
                  <a:pt x="573057" y="5773133"/>
                </a:cubicBezTo>
                <a:cubicBezTo>
                  <a:pt x="573057" y="5953493"/>
                  <a:pt x="719268" y="6099704"/>
                  <a:pt x="899628" y="6099704"/>
                </a:cubicBezTo>
                <a:cubicBezTo>
                  <a:pt x="1079988" y="6099704"/>
                  <a:pt x="1226199" y="5953493"/>
                  <a:pt x="1226199" y="5773133"/>
                </a:cubicBezTo>
                <a:cubicBezTo>
                  <a:pt x="1226199" y="5592773"/>
                  <a:pt x="1079988" y="5446562"/>
                  <a:pt x="899628" y="5446562"/>
                </a:cubicBezTo>
                <a:close/>
                <a:moveTo>
                  <a:pt x="370117" y="4731656"/>
                </a:moveTo>
                <a:cubicBezTo>
                  <a:pt x="189758" y="4731656"/>
                  <a:pt x="43547" y="4877867"/>
                  <a:pt x="43547" y="5058227"/>
                </a:cubicBezTo>
                <a:cubicBezTo>
                  <a:pt x="43547" y="5238587"/>
                  <a:pt x="189758" y="5384798"/>
                  <a:pt x="370117" y="5384798"/>
                </a:cubicBezTo>
                <a:cubicBezTo>
                  <a:pt x="550478" y="5384798"/>
                  <a:pt x="696689" y="5238587"/>
                  <a:pt x="696689" y="5058227"/>
                </a:cubicBezTo>
                <a:cubicBezTo>
                  <a:pt x="696689" y="4877867"/>
                  <a:pt x="550478" y="4731656"/>
                  <a:pt x="370117" y="4731656"/>
                </a:cubicBezTo>
                <a:close/>
                <a:moveTo>
                  <a:pt x="8139025" y="4569563"/>
                </a:moveTo>
                <a:cubicBezTo>
                  <a:pt x="8093636" y="4569563"/>
                  <a:pt x="8048247" y="4586878"/>
                  <a:pt x="8013616" y="4621508"/>
                </a:cubicBezTo>
                <a:lnTo>
                  <a:pt x="6236292" y="6398833"/>
                </a:lnTo>
                <a:cubicBezTo>
                  <a:pt x="6167031" y="6468094"/>
                  <a:pt x="6167031" y="6580390"/>
                  <a:pt x="6236292" y="6649651"/>
                </a:cubicBezTo>
                <a:lnTo>
                  <a:pt x="6258251" y="6671610"/>
                </a:lnTo>
                <a:cubicBezTo>
                  <a:pt x="6327512" y="6740871"/>
                  <a:pt x="6439808" y="6740871"/>
                  <a:pt x="6509069" y="6671610"/>
                </a:cubicBezTo>
                <a:lnTo>
                  <a:pt x="8286393" y="4894285"/>
                </a:lnTo>
                <a:cubicBezTo>
                  <a:pt x="8355654" y="4825024"/>
                  <a:pt x="8355654" y="4712728"/>
                  <a:pt x="8286393" y="4643467"/>
                </a:cubicBezTo>
                <a:lnTo>
                  <a:pt x="8264434" y="4621508"/>
                </a:lnTo>
                <a:cubicBezTo>
                  <a:pt x="8229804" y="4586878"/>
                  <a:pt x="8184415" y="4569563"/>
                  <a:pt x="8139025" y="4569563"/>
                </a:cubicBezTo>
                <a:close/>
                <a:moveTo>
                  <a:pt x="7618325" y="3939483"/>
                </a:moveTo>
                <a:cubicBezTo>
                  <a:pt x="7572936" y="3939483"/>
                  <a:pt x="7527547" y="3956798"/>
                  <a:pt x="7492916" y="3991429"/>
                </a:cubicBezTo>
                <a:lnTo>
                  <a:pt x="5016683" y="6467663"/>
                </a:lnTo>
                <a:cubicBezTo>
                  <a:pt x="4947422" y="6536924"/>
                  <a:pt x="4947422" y="6649220"/>
                  <a:pt x="5016683" y="6718481"/>
                </a:cubicBezTo>
                <a:lnTo>
                  <a:pt x="5038642" y="6740440"/>
                </a:lnTo>
                <a:cubicBezTo>
                  <a:pt x="5107903" y="6809701"/>
                  <a:pt x="5220199" y="6809701"/>
                  <a:pt x="5289460" y="6740440"/>
                </a:cubicBezTo>
                <a:lnTo>
                  <a:pt x="7765693" y="4264206"/>
                </a:lnTo>
                <a:cubicBezTo>
                  <a:pt x="7834954" y="4194945"/>
                  <a:pt x="7834954" y="4082649"/>
                  <a:pt x="7765693" y="4013388"/>
                </a:cubicBezTo>
                <a:lnTo>
                  <a:pt x="7743734" y="3991429"/>
                </a:lnTo>
                <a:cubicBezTo>
                  <a:pt x="7709103" y="3956798"/>
                  <a:pt x="7663714" y="3939483"/>
                  <a:pt x="7618325" y="3939483"/>
                </a:cubicBezTo>
                <a:close/>
                <a:moveTo>
                  <a:pt x="10089754" y="3704146"/>
                </a:moveTo>
                <a:cubicBezTo>
                  <a:pt x="10044365" y="3704146"/>
                  <a:pt x="9998976" y="3721461"/>
                  <a:pt x="9964345" y="3756091"/>
                </a:cubicBezTo>
                <a:lnTo>
                  <a:pt x="8460165" y="5260272"/>
                </a:lnTo>
                <a:cubicBezTo>
                  <a:pt x="8390903" y="5329533"/>
                  <a:pt x="8390903" y="5441829"/>
                  <a:pt x="8460165" y="5511090"/>
                </a:cubicBezTo>
                <a:lnTo>
                  <a:pt x="8482124" y="5533049"/>
                </a:lnTo>
                <a:cubicBezTo>
                  <a:pt x="8551385" y="5602310"/>
                  <a:pt x="8663680" y="5602310"/>
                  <a:pt x="8732942" y="5533049"/>
                </a:cubicBezTo>
                <a:lnTo>
                  <a:pt x="10237122" y="4028868"/>
                </a:lnTo>
                <a:cubicBezTo>
                  <a:pt x="10306384" y="3959607"/>
                  <a:pt x="10306384" y="3847312"/>
                  <a:pt x="10237122" y="3778051"/>
                </a:cubicBezTo>
                <a:lnTo>
                  <a:pt x="10215163" y="3756091"/>
                </a:lnTo>
                <a:cubicBezTo>
                  <a:pt x="10180532" y="3721461"/>
                  <a:pt x="10135144" y="3704146"/>
                  <a:pt x="10089754" y="3704146"/>
                </a:cubicBezTo>
                <a:close/>
                <a:moveTo>
                  <a:pt x="10041065" y="2624647"/>
                </a:moveTo>
                <a:cubicBezTo>
                  <a:pt x="9995676" y="2624647"/>
                  <a:pt x="9950287" y="2641962"/>
                  <a:pt x="9915656" y="2676593"/>
                </a:cubicBezTo>
                <a:lnTo>
                  <a:pt x="8411476" y="4180773"/>
                </a:lnTo>
                <a:cubicBezTo>
                  <a:pt x="8342215" y="4250034"/>
                  <a:pt x="8342215" y="4362330"/>
                  <a:pt x="8411476" y="4431591"/>
                </a:cubicBezTo>
                <a:lnTo>
                  <a:pt x="8433435" y="4453550"/>
                </a:lnTo>
                <a:cubicBezTo>
                  <a:pt x="8502696" y="4522811"/>
                  <a:pt x="8614991" y="4522811"/>
                  <a:pt x="8684253" y="4453550"/>
                </a:cubicBezTo>
                <a:lnTo>
                  <a:pt x="10188433" y="2949370"/>
                </a:lnTo>
                <a:cubicBezTo>
                  <a:pt x="10257695" y="2880109"/>
                  <a:pt x="10257695" y="2767813"/>
                  <a:pt x="10188433" y="2698552"/>
                </a:cubicBezTo>
                <a:lnTo>
                  <a:pt x="10166474" y="2676593"/>
                </a:lnTo>
                <a:cubicBezTo>
                  <a:pt x="10131844" y="2641962"/>
                  <a:pt x="10086454" y="2624647"/>
                  <a:pt x="10041065" y="2624647"/>
                </a:cubicBezTo>
                <a:close/>
                <a:moveTo>
                  <a:pt x="9520364" y="1994569"/>
                </a:moveTo>
                <a:cubicBezTo>
                  <a:pt x="9474975" y="1994569"/>
                  <a:pt x="9429586" y="2011885"/>
                  <a:pt x="9394955" y="2046515"/>
                </a:cubicBezTo>
                <a:lnTo>
                  <a:pt x="7890775" y="3550695"/>
                </a:lnTo>
                <a:cubicBezTo>
                  <a:pt x="7821514" y="3619956"/>
                  <a:pt x="7821514" y="3732252"/>
                  <a:pt x="7890775" y="3801513"/>
                </a:cubicBezTo>
                <a:lnTo>
                  <a:pt x="7912734" y="3823472"/>
                </a:lnTo>
                <a:cubicBezTo>
                  <a:pt x="7981995" y="3892733"/>
                  <a:pt x="8094291" y="3892733"/>
                  <a:pt x="8163552" y="3823472"/>
                </a:cubicBezTo>
                <a:lnTo>
                  <a:pt x="9667732" y="2319292"/>
                </a:lnTo>
                <a:cubicBezTo>
                  <a:pt x="9736994" y="2250031"/>
                  <a:pt x="9736994" y="2137735"/>
                  <a:pt x="9667732" y="2068475"/>
                </a:cubicBezTo>
                <a:lnTo>
                  <a:pt x="9645773" y="2046515"/>
                </a:lnTo>
                <a:cubicBezTo>
                  <a:pt x="9611142" y="2011885"/>
                  <a:pt x="9565753" y="1994569"/>
                  <a:pt x="9520364" y="1994569"/>
                </a:cubicBezTo>
                <a:close/>
                <a:moveTo>
                  <a:pt x="11974643" y="1766977"/>
                </a:moveTo>
                <a:cubicBezTo>
                  <a:pt x="11929254" y="1766977"/>
                  <a:pt x="11883865" y="1784292"/>
                  <a:pt x="11849234" y="1818923"/>
                </a:cubicBezTo>
                <a:lnTo>
                  <a:pt x="10345054" y="3323103"/>
                </a:lnTo>
                <a:cubicBezTo>
                  <a:pt x="10275792" y="3392364"/>
                  <a:pt x="10275792" y="3504659"/>
                  <a:pt x="10345054" y="3573920"/>
                </a:cubicBezTo>
                <a:lnTo>
                  <a:pt x="10367013" y="3595879"/>
                </a:lnTo>
                <a:cubicBezTo>
                  <a:pt x="10436274" y="3665140"/>
                  <a:pt x="10548569" y="3665140"/>
                  <a:pt x="10617831" y="3595879"/>
                </a:cubicBezTo>
                <a:lnTo>
                  <a:pt x="12122011" y="2091700"/>
                </a:lnTo>
                <a:cubicBezTo>
                  <a:pt x="12191273" y="2022439"/>
                  <a:pt x="12191273" y="1910143"/>
                  <a:pt x="12122011" y="1840882"/>
                </a:cubicBezTo>
                <a:lnTo>
                  <a:pt x="12100052" y="1818923"/>
                </a:lnTo>
                <a:cubicBezTo>
                  <a:pt x="12065422" y="1784292"/>
                  <a:pt x="12020032" y="1766977"/>
                  <a:pt x="11974643" y="1766977"/>
                </a:cubicBezTo>
                <a:close/>
                <a:moveTo>
                  <a:pt x="4017223" y="734456"/>
                </a:moveTo>
                <a:lnTo>
                  <a:pt x="3560024" y="1191656"/>
                </a:lnTo>
                <a:lnTo>
                  <a:pt x="4017223" y="1648856"/>
                </a:lnTo>
                <a:lnTo>
                  <a:pt x="4474421" y="1191656"/>
                </a:lnTo>
                <a:close/>
                <a:moveTo>
                  <a:pt x="5708917" y="734456"/>
                </a:moveTo>
                <a:lnTo>
                  <a:pt x="5251717" y="1191656"/>
                </a:lnTo>
                <a:lnTo>
                  <a:pt x="5708917" y="1648856"/>
                </a:lnTo>
                <a:lnTo>
                  <a:pt x="6166116" y="1191656"/>
                </a:lnTo>
                <a:close/>
                <a:moveTo>
                  <a:pt x="7400612" y="734455"/>
                </a:moveTo>
                <a:lnTo>
                  <a:pt x="6943412" y="1191656"/>
                </a:lnTo>
                <a:lnTo>
                  <a:pt x="7400612" y="1648856"/>
                </a:lnTo>
                <a:lnTo>
                  <a:pt x="7857812" y="1191656"/>
                </a:lnTo>
                <a:close/>
                <a:moveTo>
                  <a:pt x="9092308" y="734455"/>
                </a:moveTo>
                <a:lnTo>
                  <a:pt x="8635108" y="1191655"/>
                </a:lnTo>
                <a:lnTo>
                  <a:pt x="9092308" y="1648855"/>
                </a:lnTo>
                <a:lnTo>
                  <a:pt x="9549508" y="1191655"/>
                </a:lnTo>
                <a:close/>
                <a:moveTo>
                  <a:pt x="11938654" y="725578"/>
                </a:moveTo>
                <a:cubicBezTo>
                  <a:pt x="11893265" y="725578"/>
                  <a:pt x="11847876" y="742893"/>
                  <a:pt x="11813245" y="777523"/>
                </a:cubicBezTo>
                <a:lnTo>
                  <a:pt x="10309065" y="2281704"/>
                </a:lnTo>
                <a:cubicBezTo>
                  <a:pt x="10239803" y="2350965"/>
                  <a:pt x="10239803" y="2463261"/>
                  <a:pt x="10309065" y="2532522"/>
                </a:cubicBezTo>
                <a:lnTo>
                  <a:pt x="10331024" y="2554481"/>
                </a:lnTo>
                <a:cubicBezTo>
                  <a:pt x="10400285" y="2623742"/>
                  <a:pt x="10512580" y="2623742"/>
                  <a:pt x="10581842" y="2554481"/>
                </a:cubicBezTo>
                <a:lnTo>
                  <a:pt x="12086022" y="1050300"/>
                </a:lnTo>
                <a:cubicBezTo>
                  <a:pt x="12155284" y="981039"/>
                  <a:pt x="12155284" y="868744"/>
                  <a:pt x="12086022" y="799483"/>
                </a:cubicBezTo>
                <a:lnTo>
                  <a:pt x="12064063" y="777523"/>
                </a:lnTo>
                <a:cubicBezTo>
                  <a:pt x="12029432" y="742893"/>
                  <a:pt x="11984043" y="725578"/>
                  <a:pt x="11938654" y="725578"/>
                </a:cubicBezTo>
                <a:close/>
                <a:moveTo>
                  <a:pt x="11405253" y="57401"/>
                </a:moveTo>
                <a:cubicBezTo>
                  <a:pt x="11359864" y="57401"/>
                  <a:pt x="11314475" y="74716"/>
                  <a:pt x="11279844" y="109347"/>
                </a:cubicBezTo>
                <a:lnTo>
                  <a:pt x="9775664" y="1613528"/>
                </a:lnTo>
                <a:cubicBezTo>
                  <a:pt x="9706402" y="1682789"/>
                  <a:pt x="9706402" y="1795085"/>
                  <a:pt x="9775664" y="1864346"/>
                </a:cubicBezTo>
                <a:lnTo>
                  <a:pt x="9797623" y="1886305"/>
                </a:lnTo>
                <a:cubicBezTo>
                  <a:pt x="9866884" y="1955566"/>
                  <a:pt x="9979179" y="1955566"/>
                  <a:pt x="10048441" y="1886305"/>
                </a:cubicBezTo>
                <a:lnTo>
                  <a:pt x="11552621" y="382124"/>
                </a:lnTo>
                <a:cubicBezTo>
                  <a:pt x="11621883" y="312862"/>
                  <a:pt x="11621883" y="200567"/>
                  <a:pt x="11552621" y="131306"/>
                </a:cubicBezTo>
                <a:lnTo>
                  <a:pt x="11530662" y="109347"/>
                </a:lnTo>
                <a:cubicBezTo>
                  <a:pt x="11496032" y="74716"/>
                  <a:pt x="11450643" y="57401"/>
                  <a:pt x="11405253" y="57401"/>
                </a:cubicBezTo>
                <a:close/>
                <a:moveTo>
                  <a:pt x="4" y="2"/>
                </a:moveTo>
                <a:lnTo>
                  <a:pt x="4" y="3090502"/>
                </a:lnTo>
                <a:lnTo>
                  <a:pt x="3090503" y="2"/>
                </a:lnTo>
                <a:close/>
                <a:moveTo>
                  <a:pt x="3171376" y="2"/>
                </a:moveTo>
                <a:lnTo>
                  <a:pt x="2714176" y="457202"/>
                </a:lnTo>
                <a:lnTo>
                  <a:pt x="3171376" y="914402"/>
                </a:lnTo>
                <a:lnTo>
                  <a:pt x="3628576" y="457202"/>
                </a:lnTo>
                <a:close/>
                <a:moveTo>
                  <a:pt x="4863069" y="2"/>
                </a:moveTo>
                <a:lnTo>
                  <a:pt x="4405869" y="457202"/>
                </a:lnTo>
                <a:lnTo>
                  <a:pt x="4863069" y="914402"/>
                </a:lnTo>
                <a:lnTo>
                  <a:pt x="5320269" y="457202"/>
                </a:lnTo>
                <a:close/>
                <a:moveTo>
                  <a:pt x="6554764" y="2"/>
                </a:moveTo>
                <a:lnTo>
                  <a:pt x="6097564" y="457201"/>
                </a:lnTo>
                <a:lnTo>
                  <a:pt x="6554764" y="914401"/>
                </a:lnTo>
                <a:lnTo>
                  <a:pt x="7011964" y="457201"/>
                </a:lnTo>
                <a:close/>
                <a:moveTo>
                  <a:pt x="8246460" y="1"/>
                </a:moveTo>
                <a:lnTo>
                  <a:pt x="7789260" y="457201"/>
                </a:lnTo>
                <a:lnTo>
                  <a:pt x="8246460" y="914401"/>
                </a:lnTo>
                <a:lnTo>
                  <a:pt x="8703660" y="457201"/>
                </a:lnTo>
                <a:close/>
                <a:moveTo>
                  <a:pt x="9938152" y="1"/>
                </a:moveTo>
                <a:lnTo>
                  <a:pt x="9480952" y="457201"/>
                </a:lnTo>
                <a:lnTo>
                  <a:pt x="9938152" y="914401"/>
                </a:lnTo>
                <a:lnTo>
                  <a:pt x="10395352" y="457201"/>
                </a:lnTo>
                <a:close/>
                <a:moveTo>
                  <a:pt x="0" y="0"/>
                </a:moveTo>
                <a:lnTo>
                  <a:pt x="12192000" y="0"/>
                </a:lnTo>
                <a:lnTo>
                  <a:pt x="12192000" y="2431144"/>
                </a:lnTo>
                <a:lnTo>
                  <a:pt x="7765144" y="6858000"/>
                </a:lnTo>
                <a:lnTo>
                  <a:pt x="0" y="6858000"/>
                </a:lnTo>
                <a:close/>
              </a:path>
            </a:pathLst>
          </a:custGeom>
          <a:solidFill>
            <a:schemeClr val="accent1">
              <a:alpha val="9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fontAlgn="base">
              <a:spcBef>
                <a:spcPct val="0"/>
              </a:spcBef>
              <a:spcAft>
                <a:spcPct val="0"/>
              </a:spcAft>
            </a:pPr>
            <a:endParaRPr lang="en-IN" sz="1200" b="1" dirty="0" err="1">
              <a:solidFill>
                <a:srgbClr val="FFC000"/>
              </a:solidFill>
            </a:endParaRPr>
          </a:p>
        </p:txBody>
      </p:sp>
      <p:sp>
        <p:nvSpPr>
          <p:cNvPr id="49" name="Freeform: Shape 48">
            <a:extLst>
              <a:ext uri="{FF2B5EF4-FFF2-40B4-BE49-F238E27FC236}">
                <a16:creationId xmlns:a16="http://schemas.microsoft.com/office/drawing/2014/main" id="{A674ABF8-EAD4-4410-8CCD-477D276B43F4}"/>
              </a:ext>
            </a:extLst>
          </p:cNvPr>
          <p:cNvSpPr/>
          <p:nvPr userDrawn="1"/>
        </p:nvSpPr>
        <p:spPr>
          <a:xfrm>
            <a:off x="-2556" y="1838210"/>
            <a:ext cx="4955556" cy="1677876"/>
          </a:xfrm>
          <a:custGeom>
            <a:avLst/>
            <a:gdLst>
              <a:gd name="connsiteX0" fmla="*/ 643965 w 6607408"/>
              <a:gd name="connsiteY0" fmla="*/ 0 h 2237168"/>
              <a:gd name="connsiteX1" fmla="*/ 6607408 w 6607408"/>
              <a:gd name="connsiteY1" fmla="*/ 0 h 2237168"/>
              <a:gd name="connsiteX2" fmla="*/ 6607408 w 6607408"/>
              <a:gd name="connsiteY2" fmla="*/ 2237167 h 2237168"/>
              <a:gd name="connsiteX3" fmla="*/ 643965 w 6607408"/>
              <a:gd name="connsiteY3" fmla="*/ 2237167 h 2237168"/>
              <a:gd name="connsiteX4" fmla="*/ 643965 w 6607408"/>
              <a:gd name="connsiteY4" fmla="*/ 2237168 h 2237168"/>
              <a:gd name="connsiteX5" fmla="*/ 7730 w 6607408"/>
              <a:gd name="connsiteY5" fmla="*/ 2237168 h 2237168"/>
              <a:gd name="connsiteX6" fmla="*/ 7730 w 6607408"/>
              <a:gd name="connsiteY6" fmla="*/ 655216 h 2237168"/>
              <a:gd name="connsiteX7" fmla="*/ 0 w 6607408"/>
              <a:gd name="connsiteY7" fmla="*/ 647509 h 2237168"/>
              <a:gd name="connsiteX8" fmla="*/ 7730 w 6607408"/>
              <a:gd name="connsiteY8" fmla="*/ 639757 h 2237168"/>
              <a:gd name="connsiteX9" fmla="*/ 7730 w 6607408"/>
              <a:gd name="connsiteY9" fmla="*/ 635076 h 2237168"/>
              <a:gd name="connsiteX10" fmla="*/ 12397 w 6607408"/>
              <a:gd name="connsiteY10" fmla="*/ 635076 h 2237168"/>
              <a:gd name="connsiteX11" fmla="*/ 643965 w 6607408"/>
              <a:gd name="connsiteY11" fmla="*/ 1687 h 223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7408" h="2237168">
                <a:moveTo>
                  <a:pt x="643965" y="0"/>
                </a:moveTo>
                <a:lnTo>
                  <a:pt x="6607408" y="0"/>
                </a:lnTo>
                <a:lnTo>
                  <a:pt x="6607408" y="2237167"/>
                </a:lnTo>
                <a:lnTo>
                  <a:pt x="643965" y="2237167"/>
                </a:lnTo>
                <a:lnTo>
                  <a:pt x="643965" y="2237168"/>
                </a:lnTo>
                <a:lnTo>
                  <a:pt x="7730" y="2237168"/>
                </a:lnTo>
                <a:lnTo>
                  <a:pt x="7730" y="655216"/>
                </a:lnTo>
                <a:lnTo>
                  <a:pt x="0" y="647509"/>
                </a:lnTo>
                <a:lnTo>
                  <a:pt x="7730" y="639757"/>
                </a:lnTo>
                <a:lnTo>
                  <a:pt x="7730" y="635076"/>
                </a:lnTo>
                <a:lnTo>
                  <a:pt x="12397" y="635076"/>
                </a:lnTo>
                <a:lnTo>
                  <a:pt x="643965" y="1687"/>
                </a:lnTo>
                <a:close/>
              </a:path>
            </a:pathLst>
          </a:cu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fontAlgn="base">
              <a:spcBef>
                <a:spcPct val="0"/>
              </a:spcBef>
              <a:spcAft>
                <a:spcPct val="0"/>
              </a:spcAft>
            </a:pPr>
            <a:endParaRPr lang="en-IN" sz="1200" b="1" dirty="0" err="1">
              <a:solidFill>
                <a:srgbClr val="FFC000"/>
              </a:solidFill>
            </a:endParaRPr>
          </a:p>
        </p:txBody>
      </p:sp>
      <p:sp>
        <p:nvSpPr>
          <p:cNvPr id="42" name="Title 1">
            <a:extLst>
              <a:ext uri="{FF2B5EF4-FFF2-40B4-BE49-F238E27FC236}">
                <a16:creationId xmlns:a16="http://schemas.microsoft.com/office/drawing/2014/main" id="{9E90D4A6-EABC-4668-B33A-12C8E0ACFBB3}"/>
              </a:ext>
            </a:extLst>
          </p:cNvPr>
          <p:cNvSpPr>
            <a:spLocks noGrp="1"/>
          </p:cNvSpPr>
          <p:nvPr userDrawn="1">
            <p:ph type="ctrTitle" hasCustomPrompt="1"/>
          </p:nvPr>
        </p:nvSpPr>
        <p:spPr>
          <a:xfrm>
            <a:off x="1004934" y="1950815"/>
            <a:ext cx="5144406" cy="530915"/>
          </a:xfrm>
        </p:spPr>
        <p:txBody>
          <a:bodyPr wrap="square" anchor="b">
            <a:spAutoFit/>
          </a:bodyPr>
          <a:lstStyle>
            <a:lvl1pPr>
              <a:defRPr sz="3000">
                <a:solidFill>
                  <a:schemeClr val="bg1"/>
                </a:solidFill>
              </a:defRPr>
            </a:lvl1pPr>
          </a:lstStyle>
          <a:p>
            <a:r>
              <a:rPr lang="en-US" dirty="0"/>
              <a:t>TITLE OF THE DOCUMENT</a:t>
            </a:r>
          </a:p>
        </p:txBody>
      </p:sp>
      <p:sp>
        <p:nvSpPr>
          <p:cNvPr id="43" name="Subtitle 2">
            <a:extLst>
              <a:ext uri="{FF2B5EF4-FFF2-40B4-BE49-F238E27FC236}">
                <a16:creationId xmlns:a16="http://schemas.microsoft.com/office/drawing/2014/main" id="{5A7FD2E5-3430-4B6D-8B88-FEEF41234A8A}"/>
              </a:ext>
            </a:extLst>
          </p:cNvPr>
          <p:cNvSpPr>
            <a:spLocks noGrp="1"/>
          </p:cNvSpPr>
          <p:nvPr userDrawn="1">
            <p:ph type="subTitle" idx="1" hasCustomPrompt="1"/>
          </p:nvPr>
        </p:nvSpPr>
        <p:spPr>
          <a:xfrm>
            <a:off x="1004934" y="3178039"/>
            <a:ext cx="5144406" cy="369332"/>
          </a:xfrm>
        </p:spPr>
        <p:txBody>
          <a:bodyPr/>
          <a:lstStyle>
            <a:lvl1pPr>
              <a:defRPr sz="2400">
                <a:solidFill>
                  <a:schemeClr val="bg1"/>
                </a:solidFill>
              </a:defRPr>
            </a:lvl1pPr>
          </a:lstStyle>
          <a:p>
            <a:r>
              <a:rPr lang="en-US"/>
              <a:t>EDIT SUBTITLE</a:t>
            </a:r>
            <a:endParaRPr lang="en-US" dirty="0"/>
          </a:p>
        </p:txBody>
      </p:sp>
      <p:sp>
        <p:nvSpPr>
          <p:cNvPr id="85" name="Text Placeholder 84">
            <a:extLst>
              <a:ext uri="{FF2B5EF4-FFF2-40B4-BE49-F238E27FC236}">
                <a16:creationId xmlns:a16="http://schemas.microsoft.com/office/drawing/2014/main" id="{217D11FD-233F-4482-938B-82CA452ECE9C}"/>
              </a:ext>
            </a:extLst>
          </p:cNvPr>
          <p:cNvSpPr>
            <a:spLocks noGrp="1"/>
          </p:cNvSpPr>
          <p:nvPr userDrawn="1">
            <p:ph type="body" sz="quarter" idx="10"/>
          </p:nvPr>
        </p:nvSpPr>
        <p:spPr>
          <a:xfrm>
            <a:off x="1004550" y="2555282"/>
            <a:ext cx="5131029" cy="323165"/>
          </a:xfrm>
        </p:spPr>
        <p:txBody>
          <a:bodyPr vert="horz" wrap="square" lIns="0" tIns="0" rIns="0" bIns="0" rtlCol="0">
            <a:spAutoFit/>
          </a:bodyPr>
          <a:lstStyle>
            <a:lvl1pPr>
              <a:defRPr lang="en-US" sz="2100" i="0" dirty="0" smtClean="0">
                <a:solidFill>
                  <a:schemeClr val="bg1"/>
                </a:solidFill>
              </a:defRPr>
            </a:lvl1pPr>
            <a:lvl2pPr>
              <a:defRPr lang="en-US" dirty="0" smtClean="0"/>
            </a:lvl2pPr>
            <a:lvl3pPr>
              <a:defRPr lang="en-US" dirty="0" smtClean="0"/>
            </a:lvl3pPr>
            <a:lvl4pPr>
              <a:defRPr lang="en-US" dirty="0" smtClean="0"/>
            </a:lvl4pPr>
            <a:lvl5pPr>
              <a:defRPr lang="en-IN" dirty="0"/>
            </a:lvl5pPr>
          </a:lstStyle>
          <a:p>
            <a:pPr lvl="0"/>
            <a:r>
              <a:rPr lang="en-US" dirty="0"/>
              <a:t>Edit Master text styles</a:t>
            </a:r>
          </a:p>
        </p:txBody>
      </p:sp>
    </p:spTree>
    <p:extLst>
      <p:ext uri="{BB962C8B-B14F-4D97-AF65-F5344CB8AC3E}">
        <p14:creationId xmlns:p14="http://schemas.microsoft.com/office/powerpoint/2010/main" val="394480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13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ags" Target="../tags/tag1.xml"/><Relationship Id="rId18" Type="http://schemas.openxmlformats.org/officeDocument/2006/relationships/tags" Target="../tags/tag6.xml"/><Relationship Id="rId26" Type="http://schemas.openxmlformats.org/officeDocument/2006/relationships/tags" Target="../tags/tag14.xml"/><Relationship Id="rId3" Type="http://schemas.openxmlformats.org/officeDocument/2006/relationships/slideLayout" Target="../slideLayouts/slideLayout10.xml"/><Relationship Id="rId21" Type="http://schemas.openxmlformats.org/officeDocument/2006/relationships/tags" Target="../tags/tag9.xml"/><Relationship Id="rId7" Type="http://schemas.openxmlformats.org/officeDocument/2006/relationships/slideLayout" Target="../slideLayouts/slideLayout14.xml"/><Relationship Id="rId12" Type="http://schemas.openxmlformats.org/officeDocument/2006/relationships/vmlDrawing" Target="../drawings/vmlDrawing1.vml"/><Relationship Id="rId17" Type="http://schemas.openxmlformats.org/officeDocument/2006/relationships/tags" Target="../tags/tag5.xml"/><Relationship Id="rId25" Type="http://schemas.openxmlformats.org/officeDocument/2006/relationships/tags" Target="../tags/tag13.xml"/><Relationship Id="rId2" Type="http://schemas.openxmlformats.org/officeDocument/2006/relationships/slideLayout" Target="../slideLayouts/slideLayout9.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tags" Target="../tags/tag1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24" Type="http://schemas.openxmlformats.org/officeDocument/2006/relationships/tags" Target="../tags/tag12.xml"/><Relationship Id="rId32" Type="http://schemas.openxmlformats.org/officeDocument/2006/relationships/image" Target="../media/image5.emf"/><Relationship Id="rId5" Type="http://schemas.openxmlformats.org/officeDocument/2006/relationships/slideLayout" Target="../slideLayouts/slideLayout12.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10" Type="http://schemas.openxmlformats.org/officeDocument/2006/relationships/slideLayout" Target="../slideLayouts/slideLayout17.xml"/><Relationship Id="rId19" Type="http://schemas.openxmlformats.org/officeDocument/2006/relationships/tags" Target="../tags/tag7.xml"/><Relationship Id="rId31" Type="http://schemas.openxmlformats.org/officeDocument/2006/relationships/oleObject" Target="../embeddings/oleObject1.bin"/><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tags" Target="../tags/tag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8547720" y="4781963"/>
            <a:ext cx="596280" cy="365125"/>
          </a:xfrm>
          <a:prstGeom prst="rect">
            <a:avLst/>
          </a:prstGeom>
        </p:spPr>
        <p:txBody>
          <a:bodyPr vert="horz" lIns="91440" tIns="45720" rIns="91440" bIns="45720" rtlCol="0" anchor="ctr"/>
          <a:lstStyle>
            <a:lvl1pPr algn="r">
              <a:defRPr sz="800" b="1">
                <a:solidFill>
                  <a:schemeClr val="tx1">
                    <a:tint val="75000"/>
                  </a:schemeClr>
                </a:solidFill>
                <a:latin typeface="Arial"/>
                <a:cs typeface="Arial"/>
              </a:defRPr>
            </a:lvl1pPr>
          </a:lstStyle>
          <a:p>
            <a:fld id="{8D26CC3F-F904-1B4A-89D3-EF8E50729E94}" type="slidenum">
              <a:rPr lang="en-US" smtClean="0"/>
              <a:pPr/>
              <a:t>‹#›</a:t>
            </a:fld>
            <a:endParaRPr lang="en-US" dirty="0"/>
          </a:p>
        </p:txBody>
      </p:sp>
    </p:spTree>
    <p:extLst>
      <p:ext uri="{BB962C8B-B14F-4D97-AF65-F5344CB8AC3E}">
        <p14:creationId xmlns:p14="http://schemas.microsoft.com/office/powerpoint/2010/main" val="3575880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70" r:id="rId6"/>
    <p:sldLayoutId id="214748367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3"/>
            </p:custDataLst>
            <p:extLst>
              <p:ext uri="{D42A27DB-BD31-4B8C-83A1-F6EECF244321}">
                <p14:modId xmlns:p14="http://schemas.microsoft.com/office/powerpoint/2010/main" val="2895256307"/>
              </p:ext>
            </p:extLst>
          </p:nvPr>
        </p:nvGraphicFramePr>
        <p:xfrm>
          <a:off x="2" y="1"/>
          <a:ext cx="161984" cy="121481"/>
        </p:xfrm>
        <a:graphic>
          <a:graphicData uri="http://schemas.openxmlformats.org/presentationml/2006/ole">
            <mc:AlternateContent xmlns:mc="http://schemas.openxmlformats.org/markup-compatibility/2006">
              <mc:Choice xmlns:v="urn:schemas-microsoft-com:vml" Requires="v">
                <p:oleObj spid="_x0000_s2014" name="think-cell Slide" r:id="rId31" imgW="270" imgH="270" progId="TCLayout.ActiveDocument.1">
                  <p:embed/>
                </p:oleObj>
              </mc:Choice>
              <mc:Fallback>
                <p:oleObj name="think-cell Slide" r:id="rId31" imgW="270" imgH="270" progId="TCLayout.ActiveDocument.1">
                  <p:embed/>
                  <p:pic>
                    <p:nvPicPr>
                      <p:cNvPr id="0" name=""/>
                      <p:cNvPicPr/>
                      <p:nvPr/>
                    </p:nvPicPr>
                    <p:blipFill>
                      <a:blip r:embed="rId32"/>
                      <a:stretch>
                        <a:fillRect/>
                      </a:stretch>
                    </p:blipFill>
                    <p:spPr>
                      <a:xfrm>
                        <a:off x="2" y="1"/>
                        <a:ext cx="161984" cy="121481"/>
                      </a:xfrm>
                      <a:prstGeom prst="rect">
                        <a:avLst/>
                      </a:prstGeom>
                    </p:spPr>
                  </p:pic>
                </p:oleObj>
              </mc:Fallback>
            </mc:AlternateContent>
          </a:graphicData>
        </a:graphic>
      </p:graphicFrame>
      <p:sp>
        <p:nvSpPr>
          <p:cNvPr id="6" name="Rectangle 5" hidden="1"/>
          <p:cNvSpPr/>
          <p:nvPr>
            <p:custDataLst>
              <p:tags r:id="rId14"/>
            </p:custDataLst>
          </p:nvPr>
        </p:nvSpPr>
        <p:spPr bwMode="auto">
          <a:xfrm>
            <a:off x="2" y="1"/>
            <a:ext cx="161984" cy="121481"/>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85862" fontAlgn="base">
              <a:spcBef>
                <a:spcPct val="0"/>
              </a:spcBef>
              <a:spcAft>
                <a:spcPct val="0"/>
              </a:spcAft>
            </a:pPr>
            <a:endParaRPr lang="en-US" sz="1500" dirty="0">
              <a:solidFill>
                <a:srgbClr val="000000"/>
              </a:solidFill>
              <a:sym typeface="Arial" panose="020B0604020202020204" pitchFamily="34" charset="0"/>
            </a:endParaRPr>
          </a:p>
        </p:txBody>
      </p:sp>
      <p:sp>
        <p:nvSpPr>
          <p:cNvPr id="107" name="Slide Number"/>
          <p:cNvSpPr txBox="1">
            <a:spLocks/>
          </p:cNvSpPr>
          <p:nvPr userDrawn="1"/>
        </p:nvSpPr>
        <p:spPr bwMode="auto">
          <a:xfrm>
            <a:off x="8820820" y="4951700"/>
            <a:ext cx="150682"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685862" fontAlgn="base">
              <a:spcBef>
                <a:spcPct val="0"/>
              </a:spcBef>
              <a:spcAft>
                <a:spcPct val="0"/>
              </a:spcAft>
            </a:pPr>
            <a:fld id="{42C328C1-A84F-4A39-A664-DBA00541A8C6}" type="slidenum">
              <a:rPr lang="en-US" smtClean="0">
                <a:solidFill>
                  <a:prstClr val="black"/>
                </a:solidFill>
              </a:rPr>
              <a:pPr algn="r" defTabSz="685862" fontAlgn="base">
                <a:spcBef>
                  <a:spcPct val="0"/>
                </a:spcBef>
                <a:spcAft>
                  <a:spcPct val="0"/>
                </a:spcAft>
              </a:pPr>
              <a:t>‹#›</a:t>
            </a:fld>
            <a:endParaRPr lang="en-US" dirty="0">
              <a:solidFill>
                <a:prstClr val="black"/>
              </a:solidFill>
            </a:endParaRPr>
          </a:p>
        </p:txBody>
      </p:sp>
      <p:sp>
        <p:nvSpPr>
          <p:cNvPr id="19" name="Title Placeholder 2"/>
          <p:cNvSpPr>
            <a:spLocks noGrp="1" noChangeArrowheads="1"/>
          </p:cNvSpPr>
          <p:nvPr>
            <p:ph type="title"/>
          </p:nvPr>
        </p:nvSpPr>
        <p:spPr bwMode="auto">
          <a:xfrm>
            <a:off x="542926" y="172737"/>
            <a:ext cx="8115300" cy="438581"/>
          </a:xfrm>
          <a:prstGeom prst="rect">
            <a:avLst/>
          </a:prstGeom>
          <a:extLst/>
        </p:spPr>
        <p:txBody>
          <a:bodyPr lIns="68586" tIns="34294" rIns="68586" bIns="34294">
            <a:spAutoFit/>
          </a:bodyPr>
          <a:lstStyle/>
          <a:p>
            <a:pPr lvl="0"/>
            <a:r>
              <a:rPr lang="en-US" dirty="0"/>
              <a:t>Click to edit Master title style</a:t>
            </a:r>
            <a:endParaRPr lang="en-US" noProof="0" dirty="0"/>
          </a:p>
        </p:txBody>
      </p:sp>
      <p:sp>
        <p:nvSpPr>
          <p:cNvPr id="3" name="Text Placeholder 2"/>
          <p:cNvSpPr>
            <a:spLocks noGrp="1"/>
          </p:cNvSpPr>
          <p:nvPr>
            <p:ph type="body" idx="1"/>
          </p:nvPr>
        </p:nvSpPr>
        <p:spPr bwMode="auto">
          <a:xfrm>
            <a:off x="1482156" y="2201646"/>
            <a:ext cx="4389768" cy="923330"/>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sp>
        <p:nvSpPr>
          <p:cNvPr id="10" name="1. On-page tracker" hidden="1"/>
          <p:cNvSpPr>
            <a:spLocks noChangeArrowheads="1"/>
          </p:cNvSpPr>
          <p:nvPr/>
        </p:nvSpPr>
        <p:spPr bwMode="auto">
          <a:xfrm>
            <a:off x="174943" y="7145"/>
            <a:ext cx="530476" cy="17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862" fontAlgn="base">
              <a:spcBef>
                <a:spcPct val="0"/>
              </a:spcBef>
              <a:spcAft>
                <a:spcPct val="0"/>
              </a:spcAft>
            </a:pPr>
            <a:r>
              <a:rPr lang="en-US" sz="1100" cap="all" dirty="0">
                <a:solidFill>
                  <a:srgbClr val="70AD47"/>
                </a:solidFill>
              </a:rPr>
              <a:t>Tracker</a:t>
            </a:r>
          </a:p>
        </p:txBody>
      </p:sp>
      <p:sp>
        <p:nvSpPr>
          <p:cNvPr id="11" name="3. Unit of measure" hidden="1"/>
          <p:cNvSpPr txBox="1">
            <a:spLocks noChangeArrowheads="1"/>
          </p:cNvSpPr>
          <p:nvPr/>
        </p:nvSpPr>
        <p:spPr bwMode="auto">
          <a:xfrm>
            <a:off x="174943" y="455352"/>
            <a:ext cx="77152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200" dirty="0">
                <a:solidFill>
                  <a:srgbClr val="70AD47"/>
                </a:solidFill>
                <a:latin typeface="Calibri" panose="020F0502020204030204"/>
              </a:rPr>
              <a:t>Unit of measure</a:t>
            </a:r>
          </a:p>
        </p:txBody>
      </p:sp>
      <p:grpSp>
        <p:nvGrpSpPr>
          <p:cNvPr id="4" name="Slide Elements" hidden="1"/>
          <p:cNvGrpSpPr/>
          <p:nvPr userDrawn="1"/>
        </p:nvGrpSpPr>
        <p:grpSpPr bwMode="auto">
          <a:xfrm>
            <a:off x="174943" y="4805110"/>
            <a:ext cx="8654732" cy="281240"/>
            <a:chOff x="119063" y="6263860"/>
            <a:chExt cx="8618537" cy="367523"/>
          </a:xfrm>
        </p:grpSpPr>
        <p:sp>
          <p:nvSpPr>
            <p:cNvPr id="13" name="4. Footnote"/>
            <p:cNvSpPr txBox="1">
              <a:spLocks noChangeArrowheads="1"/>
            </p:cNvSpPr>
            <p:nvPr/>
          </p:nvSpPr>
          <p:spPr bwMode="auto">
            <a:xfrm>
              <a:off x="119063" y="6263860"/>
              <a:ext cx="8618537" cy="16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71444" indent="-71444" fontAlgn="base">
                <a:spcBef>
                  <a:spcPct val="0"/>
                </a:spcBef>
                <a:spcAft>
                  <a:spcPct val="0"/>
                </a:spcAft>
                <a:defRPr/>
              </a:pPr>
              <a:r>
                <a:rPr lang="en-US" sz="800" dirty="0">
                  <a:solidFill>
                    <a:prstClr val="black"/>
                  </a:solidFill>
                  <a:latin typeface="Calibri" panose="020F0502020204030204"/>
                </a:rPr>
                <a:t>1 Footnote</a:t>
              </a:r>
            </a:p>
          </p:txBody>
        </p:sp>
        <p:sp>
          <p:nvSpPr>
            <p:cNvPr id="14" name="5. Source"/>
            <p:cNvSpPr>
              <a:spLocks noChangeArrowheads="1"/>
            </p:cNvSpPr>
            <p:nvPr/>
          </p:nvSpPr>
          <p:spPr bwMode="auto">
            <a:xfrm>
              <a:off x="119064" y="6465475"/>
              <a:ext cx="8251387" cy="16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364365" indent="-364365" defTabSz="685412" fontAlgn="base">
                <a:spcBef>
                  <a:spcPct val="0"/>
                </a:spcBef>
                <a:spcAft>
                  <a:spcPct val="0"/>
                </a:spcAft>
                <a:tabLst>
                  <a:tab pos="457242" algn="l"/>
                </a:tabLst>
              </a:pPr>
              <a:r>
                <a:rPr lang="en-US" sz="800" dirty="0">
                  <a:solidFill>
                    <a:prstClr val="black"/>
                  </a:solidFill>
                </a:rPr>
                <a:t>SOURCE: Source</a:t>
              </a:r>
            </a:p>
          </p:txBody>
        </p:sp>
      </p:grpSp>
      <p:grpSp>
        <p:nvGrpSpPr>
          <p:cNvPr id="15" name="ACET" hidden="1"/>
          <p:cNvGrpSpPr>
            <a:grpSpLocks/>
          </p:cNvGrpSpPr>
          <p:nvPr/>
        </p:nvGrpSpPr>
        <p:grpSpPr bwMode="auto">
          <a:xfrm>
            <a:off x="1482154" y="1757800"/>
            <a:ext cx="4389768" cy="387524"/>
            <a:chOff x="915" y="711"/>
            <a:chExt cx="2686" cy="319"/>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11"/>
              <a:ext cx="2686" cy="31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685862" fontAlgn="base">
                <a:spcBef>
                  <a:spcPct val="0"/>
                </a:spcBef>
                <a:spcAft>
                  <a:spcPct val="0"/>
                </a:spcAft>
              </a:pPr>
              <a:r>
                <a:rPr lang="en-US" sz="1200" b="1" dirty="0">
                  <a:solidFill>
                    <a:srgbClr val="000000"/>
                  </a:solidFill>
                </a:rPr>
                <a:t>Title</a:t>
              </a:r>
            </a:p>
            <a:p>
              <a:pPr defTabSz="685862" fontAlgn="base">
                <a:spcBef>
                  <a:spcPct val="0"/>
                </a:spcBef>
                <a:spcAft>
                  <a:spcPct val="0"/>
                </a:spcAft>
              </a:pPr>
              <a:r>
                <a:rPr lang="en-US" sz="1200" dirty="0">
                  <a:solidFill>
                    <a:srgbClr val="70AD47"/>
                  </a:solidFill>
                </a:rPr>
                <a:t>Unit of measure</a:t>
              </a:r>
            </a:p>
          </p:txBody>
        </p:sp>
      </p:grpSp>
      <p:grpSp>
        <p:nvGrpSpPr>
          <p:cNvPr id="63" name="LegendBoxes" hidden="1"/>
          <p:cNvGrpSpPr>
            <a:grpSpLocks/>
          </p:cNvGrpSpPr>
          <p:nvPr userDrawn="1"/>
        </p:nvGrpSpPr>
        <p:grpSpPr bwMode="auto">
          <a:xfrm>
            <a:off x="7364968" y="228469"/>
            <a:ext cx="527447" cy="747713"/>
            <a:chOff x="4936" y="176"/>
            <a:chExt cx="443" cy="628"/>
          </a:xfrm>
        </p:grpSpPr>
        <p:sp>
          <p:nvSpPr>
            <p:cNvPr id="64" name="Legend1"/>
            <p:cNvSpPr>
              <a:spLocks noChangeArrowheads="1"/>
            </p:cNvSpPr>
            <p:nvPr/>
          </p:nvSpPr>
          <p:spPr bwMode="auto">
            <a:xfrm>
              <a:off x="5096" y="176"/>
              <a:ext cx="283"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776" fontAlgn="base">
                <a:spcBef>
                  <a:spcPct val="0"/>
                </a:spcBef>
                <a:spcAft>
                  <a:spcPct val="0"/>
                </a:spcAft>
                <a:buClr>
                  <a:srgbClr val="44546A"/>
                </a:buClr>
              </a:pPr>
              <a:r>
                <a:rPr lang="en-US" sz="900">
                  <a:solidFill>
                    <a:prstClr val="black"/>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62" fontAlgn="base">
                <a:spcBef>
                  <a:spcPct val="0"/>
                </a:spcBef>
                <a:spcAft>
                  <a:spcPct val="0"/>
                </a:spcAft>
              </a:pPr>
              <a:endParaRPr lang="en-US" sz="1500">
                <a:solidFill>
                  <a:prstClr val="black"/>
                </a:solidFill>
              </a:endParaRPr>
            </a:p>
          </p:txBody>
        </p:sp>
        <p:sp>
          <p:nvSpPr>
            <p:cNvPr id="66" name="Legend2"/>
            <p:cNvSpPr>
              <a:spLocks noChangeArrowheads="1"/>
            </p:cNvSpPr>
            <p:nvPr/>
          </p:nvSpPr>
          <p:spPr bwMode="auto">
            <a:xfrm>
              <a:off x="5096" y="346"/>
              <a:ext cx="283"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776" fontAlgn="base">
                <a:spcBef>
                  <a:spcPct val="0"/>
                </a:spcBef>
                <a:spcAft>
                  <a:spcPct val="0"/>
                </a:spcAft>
                <a:buClr>
                  <a:srgbClr val="44546A"/>
                </a:buClr>
              </a:pPr>
              <a:r>
                <a:rPr lang="en-US" sz="900">
                  <a:solidFill>
                    <a:prstClr val="black"/>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62" fontAlgn="base">
                <a:spcBef>
                  <a:spcPct val="0"/>
                </a:spcBef>
                <a:spcAft>
                  <a:spcPct val="0"/>
                </a:spcAft>
              </a:pPr>
              <a:endParaRPr lang="en-US" sz="1500">
                <a:solidFill>
                  <a:prstClr val="black"/>
                </a:solidFill>
              </a:endParaRPr>
            </a:p>
          </p:txBody>
        </p:sp>
        <p:sp>
          <p:nvSpPr>
            <p:cNvPr id="68" name="Legend3"/>
            <p:cNvSpPr>
              <a:spLocks noChangeArrowheads="1"/>
            </p:cNvSpPr>
            <p:nvPr/>
          </p:nvSpPr>
          <p:spPr bwMode="auto">
            <a:xfrm>
              <a:off x="5096" y="517"/>
              <a:ext cx="283"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776" fontAlgn="base">
                <a:spcBef>
                  <a:spcPct val="0"/>
                </a:spcBef>
                <a:spcAft>
                  <a:spcPct val="0"/>
                </a:spcAft>
                <a:buClr>
                  <a:srgbClr val="44546A"/>
                </a:buClr>
              </a:pPr>
              <a:r>
                <a:rPr lang="en-US" sz="900">
                  <a:solidFill>
                    <a:prstClr val="black"/>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62" fontAlgn="base">
                <a:spcBef>
                  <a:spcPct val="0"/>
                </a:spcBef>
                <a:spcAft>
                  <a:spcPct val="0"/>
                </a:spcAft>
              </a:pPr>
              <a:endParaRPr lang="en-US" sz="1500">
                <a:solidFill>
                  <a:prstClr val="black"/>
                </a:solidFill>
              </a:endParaRPr>
            </a:p>
          </p:txBody>
        </p:sp>
        <p:sp>
          <p:nvSpPr>
            <p:cNvPr id="70" name="Legend4"/>
            <p:cNvSpPr>
              <a:spLocks noChangeArrowheads="1"/>
            </p:cNvSpPr>
            <p:nvPr/>
          </p:nvSpPr>
          <p:spPr bwMode="auto">
            <a:xfrm>
              <a:off x="5096" y="688"/>
              <a:ext cx="283"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776" fontAlgn="base">
                <a:spcBef>
                  <a:spcPct val="0"/>
                </a:spcBef>
                <a:spcAft>
                  <a:spcPct val="0"/>
                </a:spcAft>
                <a:buClr>
                  <a:srgbClr val="44546A"/>
                </a:buClr>
              </a:pPr>
              <a:r>
                <a:rPr lang="en-US" sz="900">
                  <a:solidFill>
                    <a:prstClr val="black"/>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62" fontAlgn="base">
                <a:spcBef>
                  <a:spcPct val="0"/>
                </a:spcBef>
                <a:spcAft>
                  <a:spcPct val="0"/>
                </a:spcAft>
              </a:pPr>
              <a:endParaRPr lang="en-US" sz="1500">
                <a:solidFill>
                  <a:prstClr val="black"/>
                </a:solidFill>
              </a:endParaRPr>
            </a:p>
          </p:txBody>
        </p:sp>
      </p:grpSp>
      <p:grpSp>
        <p:nvGrpSpPr>
          <p:cNvPr id="72" name="LegendLines" hidden="1"/>
          <p:cNvGrpSpPr>
            <a:grpSpLocks/>
          </p:cNvGrpSpPr>
          <p:nvPr userDrawn="1"/>
        </p:nvGrpSpPr>
        <p:grpSpPr bwMode="auto">
          <a:xfrm>
            <a:off x="7133990" y="228469"/>
            <a:ext cx="758429" cy="547688"/>
            <a:chOff x="4750" y="176"/>
            <a:chExt cx="637"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62" fontAlgn="base">
                <a:spcBef>
                  <a:spcPct val="0"/>
                </a:spcBef>
                <a:spcAft>
                  <a:spcPct val="0"/>
                </a:spcAft>
              </a:pPr>
              <a:endParaRPr lang="en-US" sz="1500">
                <a:solidFill>
                  <a:prstClr val="black"/>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62" fontAlgn="base">
                <a:spcBef>
                  <a:spcPct val="0"/>
                </a:spcBef>
                <a:spcAft>
                  <a:spcPct val="0"/>
                </a:spcAft>
              </a:pPr>
              <a:endParaRPr lang="en-US" sz="1500">
                <a:solidFill>
                  <a:prstClr val="black"/>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62" fontAlgn="base">
                <a:spcBef>
                  <a:spcPct val="0"/>
                </a:spcBef>
                <a:spcAft>
                  <a:spcPct val="0"/>
                </a:spcAft>
              </a:pPr>
              <a:endParaRPr lang="en-US" sz="1500">
                <a:solidFill>
                  <a:prstClr val="black"/>
                </a:solidFill>
              </a:endParaRPr>
            </a:p>
          </p:txBody>
        </p:sp>
        <p:sp>
          <p:nvSpPr>
            <p:cNvPr id="76" name="Legend1"/>
            <p:cNvSpPr>
              <a:spLocks noChangeArrowheads="1"/>
            </p:cNvSpPr>
            <p:nvPr/>
          </p:nvSpPr>
          <p:spPr bwMode="auto">
            <a:xfrm>
              <a:off x="5104"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776" fontAlgn="base">
                <a:spcBef>
                  <a:spcPct val="0"/>
                </a:spcBef>
                <a:spcAft>
                  <a:spcPct val="0"/>
                </a:spcAft>
                <a:buClr>
                  <a:srgbClr val="44546A"/>
                </a:buClr>
              </a:pPr>
              <a:r>
                <a:rPr lang="en-US" sz="900">
                  <a:solidFill>
                    <a:prstClr val="black"/>
                  </a:solidFill>
                </a:rPr>
                <a:t>Legend</a:t>
              </a:r>
            </a:p>
          </p:txBody>
        </p:sp>
        <p:sp>
          <p:nvSpPr>
            <p:cNvPr id="77" name="Legend2"/>
            <p:cNvSpPr>
              <a:spLocks noChangeArrowheads="1"/>
            </p:cNvSpPr>
            <p:nvPr/>
          </p:nvSpPr>
          <p:spPr bwMode="auto">
            <a:xfrm>
              <a:off x="5104" y="344"/>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776" fontAlgn="base">
                <a:spcBef>
                  <a:spcPct val="0"/>
                </a:spcBef>
                <a:spcAft>
                  <a:spcPct val="0"/>
                </a:spcAft>
                <a:buClr>
                  <a:srgbClr val="44546A"/>
                </a:buClr>
              </a:pPr>
              <a:r>
                <a:rPr lang="en-US" sz="900">
                  <a:solidFill>
                    <a:prstClr val="black"/>
                  </a:solidFill>
                </a:rPr>
                <a:t>Legend</a:t>
              </a:r>
            </a:p>
          </p:txBody>
        </p:sp>
        <p:sp>
          <p:nvSpPr>
            <p:cNvPr id="78" name="Legend3"/>
            <p:cNvSpPr>
              <a:spLocks noChangeArrowheads="1"/>
            </p:cNvSpPr>
            <p:nvPr/>
          </p:nvSpPr>
          <p:spPr bwMode="auto">
            <a:xfrm>
              <a:off x="5104" y="520"/>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776" fontAlgn="base">
                <a:spcBef>
                  <a:spcPct val="0"/>
                </a:spcBef>
                <a:spcAft>
                  <a:spcPct val="0"/>
                </a:spcAft>
                <a:buClr>
                  <a:srgbClr val="44546A"/>
                </a:buClr>
              </a:pPr>
              <a:r>
                <a:rPr lang="en-US" sz="900">
                  <a:solidFill>
                    <a:prstClr val="black"/>
                  </a:solidFill>
                </a:rPr>
                <a:t>Legend</a:t>
              </a:r>
            </a:p>
          </p:txBody>
        </p:sp>
      </p:grpSp>
      <p:grpSp>
        <p:nvGrpSpPr>
          <p:cNvPr id="79" name="LegendMoons" hidden="1"/>
          <p:cNvGrpSpPr/>
          <p:nvPr userDrawn="1"/>
        </p:nvGrpSpPr>
        <p:grpSpPr bwMode="auto">
          <a:xfrm>
            <a:off x="7315128" y="228464"/>
            <a:ext cx="577467" cy="979887"/>
            <a:chOff x="7875175" y="286625"/>
            <a:chExt cx="769955" cy="1306516"/>
          </a:xfrm>
        </p:grpSpPr>
        <p:grpSp>
          <p:nvGrpSpPr>
            <p:cNvPr id="80" name="MoonLegend2"/>
            <p:cNvGrpSpPr>
              <a:grpSpLocks noChangeAspect="1"/>
            </p:cNvGrpSpPr>
            <p:nvPr>
              <p:custDataLst>
                <p:tags r:id="rId16"/>
              </p:custDataLst>
            </p:nvPr>
          </p:nvGrpSpPr>
          <p:grpSpPr bwMode="auto">
            <a:xfrm>
              <a:off x="7875175" y="560866"/>
              <a:ext cx="209550" cy="209551"/>
              <a:chOff x="1694" y="2044"/>
              <a:chExt cx="160" cy="160"/>
            </a:xfrm>
          </p:grpSpPr>
          <p:sp>
            <p:nvSpPr>
              <p:cNvPr id="98" name="Oval 41"/>
              <p:cNvSpPr>
                <a:spLocks noChangeAspect="1" noChangeArrowheads="1"/>
              </p:cNvSpPr>
              <p:nvPr>
                <p:custDataLst>
                  <p:tags r:id="rId29"/>
                </p:custDataLst>
              </p:nvPr>
            </p:nvSpPr>
            <p:spPr bwMode="auto">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62" fontAlgn="base">
                  <a:spcBef>
                    <a:spcPct val="0"/>
                  </a:spcBef>
                  <a:spcAft>
                    <a:spcPct val="0"/>
                  </a:spcAft>
                </a:pPr>
                <a:endParaRPr lang="en-US" sz="1500">
                  <a:solidFill>
                    <a:prstClr val="black"/>
                  </a:solidFill>
                </a:endParaRPr>
              </a:p>
            </p:txBody>
          </p:sp>
          <p:sp>
            <p:nvSpPr>
              <p:cNvPr id="99" name="Arc 42"/>
              <p:cNvSpPr>
                <a:spLocks noChangeAspect="1"/>
              </p:cNvSpPr>
              <p:nvPr>
                <p:custDataLst>
                  <p:tags r:id="rId30"/>
                </p:custDataLst>
              </p:nvPr>
            </p:nvSpPr>
            <p:spPr bwMode="auto">
              <a:xfrm>
                <a:off x="1694" y="2044"/>
                <a:ext cx="160" cy="160"/>
              </a:xfrm>
              <a:prstGeom prst="arc">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62" fontAlgn="base">
                  <a:spcBef>
                    <a:spcPct val="0"/>
                  </a:spcBef>
                  <a:spcAft>
                    <a:spcPct val="0"/>
                  </a:spcAft>
                </a:pPr>
                <a:endParaRPr lang="en-US" sz="1500">
                  <a:solidFill>
                    <a:prstClr val="black"/>
                  </a:solidFill>
                </a:endParaRPr>
              </a:p>
            </p:txBody>
          </p:sp>
        </p:grpSp>
        <p:grpSp>
          <p:nvGrpSpPr>
            <p:cNvPr id="81" name="MoonLegend4"/>
            <p:cNvGrpSpPr>
              <a:grpSpLocks noChangeAspect="1"/>
            </p:cNvGrpSpPr>
            <p:nvPr>
              <p:custDataLst>
                <p:tags r:id="rId17"/>
              </p:custDataLst>
            </p:nvPr>
          </p:nvGrpSpPr>
          <p:grpSpPr bwMode="auto">
            <a:xfrm>
              <a:off x="7875175" y="1109348"/>
              <a:ext cx="209550" cy="209551"/>
              <a:chOff x="4495" y="1198"/>
              <a:chExt cx="160" cy="160"/>
            </a:xfrm>
          </p:grpSpPr>
          <p:sp>
            <p:nvSpPr>
              <p:cNvPr id="96" name="Oval 47"/>
              <p:cNvSpPr>
                <a:spLocks noChangeAspect="1" noChangeArrowheads="1"/>
              </p:cNvSpPr>
              <p:nvPr>
                <p:custDataLst>
                  <p:tags r:id="rId27"/>
                </p:custDataLst>
              </p:nvPr>
            </p:nvSpPr>
            <p:spPr bwMode="auto">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62" fontAlgn="base">
                  <a:spcBef>
                    <a:spcPct val="0"/>
                  </a:spcBef>
                  <a:spcAft>
                    <a:spcPct val="0"/>
                  </a:spcAft>
                </a:pPr>
                <a:endParaRPr lang="en-US" sz="1500">
                  <a:solidFill>
                    <a:prstClr val="black"/>
                  </a:solidFill>
                </a:endParaRPr>
              </a:p>
            </p:txBody>
          </p:sp>
          <p:sp>
            <p:nvSpPr>
              <p:cNvPr id="97" name="Arc 48"/>
              <p:cNvSpPr>
                <a:spLocks noChangeAspect="1"/>
              </p:cNvSpPr>
              <p:nvPr>
                <p:custDataLst>
                  <p:tags r:id="rId28"/>
                </p:custDataLst>
              </p:nvPr>
            </p:nvSpPr>
            <p:spPr bwMode="auto">
              <a:xfrm>
                <a:off x="4495" y="1198"/>
                <a:ext cx="160" cy="160"/>
              </a:xfrm>
              <a:prstGeom prst="arc">
                <a:avLst>
                  <a:gd name="adj1" fmla="val 16200000"/>
                  <a:gd name="adj2" fmla="val 108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62" fontAlgn="base">
                  <a:spcBef>
                    <a:spcPct val="0"/>
                  </a:spcBef>
                  <a:spcAft>
                    <a:spcPct val="0"/>
                  </a:spcAft>
                </a:pPr>
                <a:endParaRPr lang="en-US" sz="1500">
                  <a:solidFill>
                    <a:prstClr val="black"/>
                  </a:solidFill>
                </a:endParaRPr>
              </a:p>
            </p:txBody>
          </p:sp>
        </p:grpSp>
        <p:grpSp>
          <p:nvGrpSpPr>
            <p:cNvPr id="82" name="MoonLegend5"/>
            <p:cNvGrpSpPr>
              <a:grpSpLocks noChangeAspect="1"/>
            </p:cNvGrpSpPr>
            <p:nvPr>
              <p:custDataLst>
                <p:tags r:id="rId18"/>
              </p:custDataLst>
            </p:nvPr>
          </p:nvGrpSpPr>
          <p:grpSpPr bwMode="auto">
            <a:xfrm>
              <a:off x="7875175" y="1383590"/>
              <a:ext cx="209550" cy="209551"/>
              <a:chOff x="4495" y="1440"/>
              <a:chExt cx="160" cy="160"/>
            </a:xfrm>
          </p:grpSpPr>
          <p:sp>
            <p:nvSpPr>
              <p:cNvPr id="94" name="Oval 50"/>
              <p:cNvSpPr>
                <a:spLocks noChangeAspect="1" noChangeArrowheads="1"/>
              </p:cNvSpPr>
              <p:nvPr>
                <p:custDataLst>
                  <p:tags r:id="rId25"/>
                </p:custDataLst>
              </p:nvPr>
            </p:nvSpPr>
            <p:spPr bwMode="auto">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62" fontAlgn="base">
                  <a:spcBef>
                    <a:spcPct val="0"/>
                  </a:spcBef>
                  <a:spcAft>
                    <a:spcPct val="0"/>
                  </a:spcAft>
                </a:pPr>
                <a:endParaRPr lang="en-US" sz="1500">
                  <a:solidFill>
                    <a:prstClr val="black"/>
                  </a:solidFill>
                </a:endParaRPr>
              </a:p>
            </p:txBody>
          </p:sp>
          <p:sp>
            <p:nvSpPr>
              <p:cNvPr id="95" name="Oval 51"/>
              <p:cNvSpPr>
                <a:spLocks noChangeAspect="1" noChangeArrowheads="1"/>
              </p:cNvSpPr>
              <p:nvPr>
                <p:custDataLst>
                  <p:tags r:id="rId26"/>
                </p:custDataLst>
              </p:nvPr>
            </p:nvSpPr>
            <p:spPr bwMode="auto">
              <a:xfrm>
                <a:off x="4495" y="1440"/>
                <a:ext cx="160" cy="160"/>
              </a:xfrm>
              <a:prstGeom prst="arc">
                <a:avLst>
                  <a:gd name="adj1" fmla="val 16200000"/>
                  <a:gd name="adj2" fmla="val 162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62" fontAlgn="base">
                  <a:spcBef>
                    <a:spcPct val="0"/>
                  </a:spcBef>
                  <a:spcAft>
                    <a:spcPct val="0"/>
                  </a:spcAft>
                </a:pPr>
                <a:endParaRPr lang="en-US" sz="1500">
                  <a:solidFill>
                    <a:prstClr val="black"/>
                  </a:solidFill>
                </a:endParaRPr>
              </a:p>
            </p:txBody>
          </p:sp>
        </p:grpSp>
        <p:sp>
          <p:nvSpPr>
            <p:cNvPr id="83" name="Legend1"/>
            <p:cNvSpPr>
              <a:spLocks noChangeArrowheads="1"/>
            </p:cNvSpPr>
            <p:nvPr/>
          </p:nvSpPr>
          <p:spPr bwMode="auto">
            <a:xfrm>
              <a:off x="8195850" y="299325"/>
              <a:ext cx="449279"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776" fontAlgn="base">
                <a:spcBef>
                  <a:spcPct val="0"/>
                </a:spcBef>
                <a:spcAft>
                  <a:spcPct val="0"/>
                </a:spcAft>
                <a:buClr>
                  <a:srgbClr val="44546A"/>
                </a:buClr>
              </a:pPr>
              <a:r>
                <a:rPr lang="en-US" sz="900" dirty="0">
                  <a:solidFill>
                    <a:prstClr val="black"/>
                  </a:solidFill>
                </a:rPr>
                <a:t>Legend</a:t>
              </a:r>
            </a:p>
          </p:txBody>
        </p:sp>
        <p:sp>
          <p:nvSpPr>
            <p:cNvPr id="84" name="Legend2"/>
            <p:cNvSpPr>
              <a:spLocks noChangeArrowheads="1"/>
            </p:cNvSpPr>
            <p:nvPr/>
          </p:nvSpPr>
          <p:spPr bwMode="auto">
            <a:xfrm>
              <a:off x="8195851" y="573963"/>
              <a:ext cx="449279"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776" fontAlgn="base">
                <a:spcBef>
                  <a:spcPct val="0"/>
                </a:spcBef>
                <a:spcAft>
                  <a:spcPct val="0"/>
                </a:spcAft>
                <a:buClr>
                  <a:srgbClr val="44546A"/>
                </a:buClr>
              </a:pPr>
              <a:r>
                <a:rPr lang="en-US" sz="900" dirty="0">
                  <a:solidFill>
                    <a:prstClr val="black"/>
                  </a:solidFill>
                </a:rPr>
                <a:t>Legend</a:t>
              </a:r>
            </a:p>
          </p:txBody>
        </p:sp>
        <p:sp>
          <p:nvSpPr>
            <p:cNvPr id="85" name="Legend3"/>
            <p:cNvSpPr>
              <a:spLocks noChangeArrowheads="1"/>
            </p:cNvSpPr>
            <p:nvPr/>
          </p:nvSpPr>
          <p:spPr bwMode="auto">
            <a:xfrm>
              <a:off x="8195850" y="848602"/>
              <a:ext cx="449279"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776" fontAlgn="base">
                <a:spcBef>
                  <a:spcPct val="0"/>
                </a:spcBef>
                <a:spcAft>
                  <a:spcPct val="0"/>
                </a:spcAft>
                <a:buClr>
                  <a:srgbClr val="44546A"/>
                </a:buClr>
              </a:pPr>
              <a:r>
                <a:rPr lang="en-US" sz="900" dirty="0">
                  <a:solidFill>
                    <a:prstClr val="black"/>
                  </a:solidFill>
                </a:rPr>
                <a:t>Legend</a:t>
              </a:r>
            </a:p>
          </p:txBody>
        </p:sp>
        <p:sp>
          <p:nvSpPr>
            <p:cNvPr id="86" name="Legend4"/>
            <p:cNvSpPr>
              <a:spLocks noChangeArrowheads="1"/>
            </p:cNvSpPr>
            <p:nvPr/>
          </p:nvSpPr>
          <p:spPr bwMode="auto">
            <a:xfrm>
              <a:off x="8195850" y="1120065"/>
              <a:ext cx="449279"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776" fontAlgn="base">
                <a:spcBef>
                  <a:spcPct val="0"/>
                </a:spcBef>
                <a:spcAft>
                  <a:spcPct val="0"/>
                </a:spcAft>
                <a:buClr>
                  <a:srgbClr val="44546A"/>
                </a:buClr>
              </a:pPr>
              <a:r>
                <a:rPr lang="en-US" sz="900">
                  <a:solidFill>
                    <a:prstClr val="black"/>
                  </a:solidFill>
                </a:rPr>
                <a:t>Legend</a:t>
              </a:r>
            </a:p>
          </p:txBody>
        </p:sp>
        <p:sp>
          <p:nvSpPr>
            <p:cNvPr id="87" name="Legend5"/>
            <p:cNvSpPr>
              <a:spLocks noChangeArrowheads="1"/>
            </p:cNvSpPr>
            <p:nvPr/>
          </p:nvSpPr>
          <p:spPr bwMode="auto">
            <a:xfrm>
              <a:off x="8195850" y="1396290"/>
              <a:ext cx="449279"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776" fontAlgn="base">
                <a:spcBef>
                  <a:spcPct val="0"/>
                </a:spcBef>
                <a:spcAft>
                  <a:spcPct val="0"/>
                </a:spcAft>
                <a:buClr>
                  <a:srgbClr val="44546A"/>
                </a:buClr>
              </a:pPr>
              <a:r>
                <a:rPr lang="en-US" sz="900" dirty="0">
                  <a:solidFill>
                    <a:prstClr val="black"/>
                  </a:solidFill>
                </a:rPr>
                <a:t>Legend</a:t>
              </a:r>
            </a:p>
          </p:txBody>
        </p:sp>
        <p:grpSp>
          <p:nvGrpSpPr>
            <p:cNvPr id="88" name="MoonLegend3"/>
            <p:cNvGrpSpPr>
              <a:grpSpLocks noChangeAspect="1"/>
            </p:cNvGrpSpPr>
            <p:nvPr>
              <p:custDataLst>
                <p:tags r:id="rId19"/>
              </p:custDataLst>
            </p:nvPr>
          </p:nvGrpSpPr>
          <p:grpSpPr bwMode="auto">
            <a:xfrm>
              <a:off x="7875175" y="835107"/>
              <a:ext cx="209550" cy="209551"/>
              <a:chOff x="4495" y="1198"/>
              <a:chExt cx="160" cy="160"/>
            </a:xfrm>
          </p:grpSpPr>
          <p:sp>
            <p:nvSpPr>
              <p:cNvPr id="92" name="Oval 47"/>
              <p:cNvSpPr>
                <a:spLocks noChangeAspect="1" noChangeArrowheads="1"/>
              </p:cNvSpPr>
              <p:nvPr>
                <p:custDataLst>
                  <p:tags r:id="rId23"/>
                </p:custDataLst>
              </p:nvPr>
            </p:nvSpPr>
            <p:spPr bwMode="auto">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62" fontAlgn="base">
                  <a:spcBef>
                    <a:spcPct val="0"/>
                  </a:spcBef>
                  <a:spcAft>
                    <a:spcPct val="0"/>
                  </a:spcAft>
                </a:pPr>
                <a:endParaRPr lang="en-US" sz="1500">
                  <a:solidFill>
                    <a:prstClr val="black"/>
                  </a:solidFill>
                </a:endParaRPr>
              </a:p>
            </p:txBody>
          </p:sp>
          <p:sp>
            <p:nvSpPr>
              <p:cNvPr id="93" name="Arc 48"/>
              <p:cNvSpPr>
                <a:spLocks noChangeAspect="1"/>
              </p:cNvSpPr>
              <p:nvPr>
                <p:custDataLst>
                  <p:tags r:id="rId24"/>
                </p:custDataLst>
              </p:nvPr>
            </p:nvSpPr>
            <p:spPr bwMode="auto">
              <a:xfrm>
                <a:off x="4495" y="1198"/>
                <a:ext cx="160" cy="160"/>
              </a:xfrm>
              <a:prstGeom prst="arc">
                <a:avLst>
                  <a:gd name="adj1" fmla="val 16200000"/>
                  <a:gd name="adj2" fmla="val 54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62" fontAlgn="base">
                  <a:spcBef>
                    <a:spcPct val="0"/>
                  </a:spcBef>
                  <a:spcAft>
                    <a:spcPct val="0"/>
                  </a:spcAft>
                </a:pPr>
                <a:endParaRPr lang="en-US" sz="1500">
                  <a:solidFill>
                    <a:prstClr val="black"/>
                  </a:solidFill>
                </a:endParaRPr>
              </a:p>
            </p:txBody>
          </p:sp>
        </p:grpSp>
        <p:grpSp>
          <p:nvGrpSpPr>
            <p:cNvPr id="89" name="MoonLegend1"/>
            <p:cNvGrpSpPr>
              <a:grpSpLocks noChangeAspect="1"/>
            </p:cNvGrpSpPr>
            <p:nvPr userDrawn="1">
              <p:custDataLst>
                <p:tags r:id="rId20"/>
              </p:custDataLst>
            </p:nvPr>
          </p:nvGrpSpPr>
          <p:grpSpPr bwMode="auto">
            <a:xfrm>
              <a:off x="7875175" y="286625"/>
              <a:ext cx="209550" cy="209551"/>
              <a:chOff x="1694" y="2044"/>
              <a:chExt cx="160" cy="160"/>
            </a:xfrm>
          </p:grpSpPr>
          <p:sp>
            <p:nvSpPr>
              <p:cNvPr id="90"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62" fontAlgn="base">
                  <a:spcBef>
                    <a:spcPct val="0"/>
                  </a:spcBef>
                  <a:spcAft>
                    <a:spcPct val="0"/>
                  </a:spcAft>
                </a:pPr>
                <a:endParaRPr lang="en-US" sz="1500">
                  <a:solidFill>
                    <a:prstClr val="black"/>
                  </a:solidFill>
                </a:endParaRPr>
              </a:p>
            </p:txBody>
          </p:sp>
          <p:sp>
            <p:nvSpPr>
              <p:cNvPr id="91" name="Arc 42"/>
              <p:cNvSpPr>
                <a:spLocks noChangeAspect="1"/>
              </p:cNvSpPr>
              <p:nvPr>
                <p:custDataLst>
                  <p:tags r:id="rId22"/>
                </p:custDataLst>
              </p:nvPr>
            </p:nvSpPr>
            <p:spPr bwMode="auto">
              <a:xfrm>
                <a:off x="1694" y="2044"/>
                <a:ext cx="160" cy="160"/>
              </a:xfrm>
              <a:prstGeom prst="arc">
                <a:avLst>
                  <a:gd name="adj1" fmla="val 16200000"/>
                  <a:gd name="adj2" fmla="val 54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62" fontAlgn="base">
                  <a:spcBef>
                    <a:spcPct val="0"/>
                  </a:spcBef>
                  <a:spcAft>
                    <a:spcPct val="0"/>
                  </a:spcAft>
                </a:pPr>
                <a:endParaRPr lang="en-US" sz="1500">
                  <a:solidFill>
                    <a:prstClr val="black"/>
                  </a:solidFill>
                </a:endParaRPr>
              </a:p>
            </p:txBody>
          </p:sp>
        </p:grpSp>
      </p:grpSp>
      <p:grpSp>
        <p:nvGrpSpPr>
          <p:cNvPr id="100" name="McKSticker" hidden="1"/>
          <p:cNvGrpSpPr/>
          <p:nvPr userDrawn="1"/>
        </p:nvGrpSpPr>
        <p:grpSpPr bwMode="auto">
          <a:xfrm>
            <a:off x="7221904" y="228464"/>
            <a:ext cx="670505" cy="166199"/>
            <a:chOff x="7846769" y="285750"/>
            <a:chExt cx="894006" cy="221597"/>
          </a:xfrm>
        </p:grpSpPr>
        <p:sp>
          <p:nvSpPr>
            <p:cNvPr id="101" name="StickerRectangle"/>
            <p:cNvSpPr>
              <a:spLocks noChangeArrowheads="1"/>
            </p:cNvSpPr>
            <p:nvPr/>
          </p:nvSpPr>
          <p:spPr bwMode="auto">
            <a:xfrm>
              <a:off x="7846769" y="285750"/>
              <a:ext cx="894006" cy="22159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671776" fontAlgn="base">
                <a:spcBef>
                  <a:spcPct val="0"/>
                </a:spcBef>
                <a:spcAft>
                  <a:spcPct val="0"/>
                </a:spcAft>
                <a:buClr>
                  <a:srgbClr val="44546A"/>
                </a:buClr>
              </a:pPr>
              <a:r>
                <a:rPr lang="en-US" sz="900" dirty="0">
                  <a:solidFill>
                    <a:srgbClr val="808080"/>
                  </a:solidFill>
                </a:rPr>
                <a:t>PRELIMINARY</a:t>
              </a:r>
            </a:p>
          </p:txBody>
        </p:sp>
        <p:cxnSp>
          <p:nvCxnSpPr>
            <p:cNvPr id="102" name="AutoShape 31"/>
            <p:cNvCxnSpPr>
              <a:cxnSpLocks noChangeShapeType="1"/>
              <a:stCxn id="101" idx="2"/>
              <a:endCxn id="101" idx="4"/>
            </p:cNvCxnSpPr>
            <p:nvPr/>
          </p:nvCxnSpPr>
          <p:spPr bwMode="auto">
            <a:xfrm>
              <a:off x="7846769" y="285750"/>
              <a:ext cx="0" cy="221597"/>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03" name="AutoShape 32"/>
            <p:cNvCxnSpPr>
              <a:cxnSpLocks noChangeShapeType="1"/>
              <a:stCxn id="101" idx="4"/>
              <a:endCxn id="101" idx="6"/>
            </p:cNvCxnSpPr>
            <p:nvPr/>
          </p:nvCxnSpPr>
          <p:spPr bwMode="auto">
            <a:xfrm>
              <a:off x="7846769" y="507347"/>
              <a:ext cx="89400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62" name="Moon" hidden="1"/>
          <p:cNvGrpSpPr/>
          <p:nvPr userDrawn="1">
            <p:custDataLst>
              <p:tags r:id="rId15"/>
            </p:custDataLst>
          </p:nvPr>
        </p:nvGrpSpPr>
        <p:grpSpPr>
          <a:xfrm>
            <a:off x="6386944" y="910818"/>
            <a:ext cx="190500" cy="190500"/>
            <a:chOff x="762000" y="1270000"/>
            <a:chExt cx="254000" cy="254000"/>
          </a:xfrm>
        </p:grpSpPr>
        <p:sp>
          <p:nvSpPr>
            <p:cNvPr id="106" name="Oval 105"/>
            <p:cNvSpPr/>
            <p:nvPr/>
          </p:nvSpPr>
          <p:spPr>
            <a:xfrm>
              <a:off x="762000" y="1270000"/>
              <a:ext cx="254000" cy="25400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62" fontAlgn="base">
                <a:spcBef>
                  <a:spcPct val="0"/>
                </a:spcBef>
                <a:spcAft>
                  <a:spcPct val="0"/>
                </a:spcAft>
              </a:pPr>
              <a:endParaRPr lang="en-GB" sz="1500" dirty="0" err="1">
                <a:solidFill>
                  <a:prstClr val="black"/>
                </a:solidFill>
              </a:endParaRPr>
            </a:p>
          </p:txBody>
        </p:sp>
        <p:sp>
          <p:nvSpPr>
            <p:cNvPr id="109" name="Arc 108"/>
            <p:cNvSpPr/>
            <p:nvPr/>
          </p:nvSpPr>
          <p:spPr>
            <a:xfrm>
              <a:off x="762000" y="1270000"/>
              <a:ext cx="254000" cy="254000"/>
            </a:xfrm>
            <a:prstGeom prst="arc">
              <a:avLst/>
            </a:prstGeom>
            <a:solidFill>
              <a:schemeClr val="accent4"/>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62" fontAlgn="base">
                <a:spcBef>
                  <a:spcPct val="0"/>
                </a:spcBef>
                <a:spcAft>
                  <a:spcPct val="0"/>
                </a:spcAft>
              </a:pPr>
              <a:endParaRPr lang="en-GB" sz="1500">
                <a:solidFill>
                  <a:prstClr val="black"/>
                </a:solidFill>
              </a:endParaRPr>
            </a:p>
          </p:txBody>
        </p:sp>
      </p:grpSp>
    </p:spTree>
    <p:extLst>
      <p:ext uri="{BB962C8B-B14F-4D97-AF65-F5344CB8AC3E}">
        <p14:creationId xmlns:p14="http://schemas.microsoft.com/office/powerpoint/2010/main" val="135447710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ftr="0" dt="0"/>
  <p:txStyles>
    <p:titleStyle>
      <a:lvl1pPr algn="l" defTabSz="685412" rtl="0" eaLnBrk="1" fontAlgn="base" hangingPunct="1">
        <a:spcBef>
          <a:spcPct val="0"/>
        </a:spcBef>
        <a:spcAft>
          <a:spcPct val="0"/>
        </a:spcAft>
        <a:tabLst>
          <a:tab pos="206596" algn="l"/>
        </a:tabLst>
        <a:defRPr lang="en-US" sz="2400" b="1" kern="0" baseline="0" noProof="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defTabSz="685412" rtl="0" eaLnBrk="1" fontAlgn="base" hangingPunct="1">
        <a:spcBef>
          <a:spcPct val="0"/>
        </a:spcBef>
        <a:spcAft>
          <a:spcPct val="0"/>
        </a:spcAft>
        <a:defRPr sz="1500" b="1">
          <a:solidFill>
            <a:schemeClr val="tx2"/>
          </a:solidFill>
          <a:latin typeface="Arial" charset="0"/>
        </a:defRPr>
      </a:lvl2pPr>
      <a:lvl3pPr algn="l" defTabSz="685412" rtl="0" eaLnBrk="1" fontAlgn="base" hangingPunct="1">
        <a:spcBef>
          <a:spcPct val="0"/>
        </a:spcBef>
        <a:spcAft>
          <a:spcPct val="0"/>
        </a:spcAft>
        <a:defRPr sz="1500" b="1">
          <a:solidFill>
            <a:schemeClr val="tx2"/>
          </a:solidFill>
          <a:latin typeface="Arial" charset="0"/>
        </a:defRPr>
      </a:lvl3pPr>
      <a:lvl4pPr algn="l" defTabSz="685412" rtl="0" eaLnBrk="1" fontAlgn="base" hangingPunct="1">
        <a:spcBef>
          <a:spcPct val="0"/>
        </a:spcBef>
        <a:spcAft>
          <a:spcPct val="0"/>
        </a:spcAft>
        <a:defRPr sz="1500" b="1">
          <a:solidFill>
            <a:schemeClr val="tx2"/>
          </a:solidFill>
          <a:latin typeface="Arial" charset="0"/>
        </a:defRPr>
      </a:lvl4pPr>
      <a:lvl5pPr algn="l" defTabSz="685412" rtl="0" eaLnBrk="1" fontAlgn="base" hangingPunct="1">
        <a:spcBef>
          <a:spcPct val="0"/>
        </a:spcBef>
        <a:spcAft>
          <a:spcPct val="0"/>
        </a:spcAft>
        <a:defRPr sz="1500" b="1">
          <a:solidFill>
            <a:schemeClr val="tx2"/>
          </a:solidFill>
          <a:latin typeface="Arial" charset="0"/>
        </a:defRPr>
      </a:lvl5pPr>
      <a:lvl6pPr marL="349997" algn="l" defTabSz="685412" rtl="0" eaLnBrk="1" fontAlgn="base" hangingPunct="1">
        <a:spcBef>
          <a:spcPct val="0"/>
        </a:spcBef>
        <a:spcAft>
          <a:spcPct val="0"/>
        </a:spcAft>
        <a:defRPr sz="1500" b="1">
          <a:solidFill>
            <a:schemeClr val="tx2"/>
          </a:solidFill>
          <a:latin typeface="Arial" charset="0"/>
        </a:defRPr>
      </a:lvl6pPr>
      <a:lvl7pPr marL="699996" algn="l" defTabSz="685412" rtl="0" eaLnBrk="1" fontAlgn="base" hangingPunct="1">
        <a:spcBef>
          <a:spcPct val="0"/>
        </a:spcBef>
        <a:spcAft>
          <a:spcPct val="0"/>
        </a:spcAft>
        <a:defRPr sz="1500" b="1">
          <a:solidFill>
            <a:schemeClr val="tx2"/>
          </a:solidFill>
          <a:latin typeface="Arial" charset="0"/>
        </a:defRPr>
      </a:lvl7pPr>
      <a:lvl8pPr marL="1049993" algn="l" defTabSz="685412" rtl="0" eaLnBrk="1" fontAlgn="base" hangingPunct="1">
        <a:spcBef>
          <a:spcPct val="0"/>
        </a:spcBef>
        <a:spcAft>
          <a:spcPct val="0"/>
        </a:spcAft>
        <a:defRPr sz="1500" b="1">
          <a:solidFill>
            <a:schemeClr val="tx2"/>
          </a:solidFill>
          <a:latin typeface="Arial" charset="0"/>
        </a:defRPr>
      </a:lvl8pPr>
      <a:lvl9pPr marL="1399992" algn="l" defTabSz="685412" rtl="0" eaLnBrk="1" fontAlgn="base" hangingPunct="1">
        <a:spcBef>
          <a:spcPct val="0"/>
        </a:spcBef>
        <a:spcAft>
          <a:spcPct val="0"/>
        </a:spcAft>
        <a:defRPr sz="1500" b="1">
          <a:solidFill>
            <a:schemeClr val="tx2"/>
          </a:solidFill>
          <a:latin typeface="Arial" charset="0"/>
        </a:defRPr>
      </a:lvl9pPr>
    </p:titleStyle>
    <p:bodyStyle>
      <a:lvl1pPr marL="0" indent="0" algn="l" defTabSz="685412" rtl="0" eaLnBrk="1" fontAlgn="base" hangingPunct="1">
        <a:spcBef>
          <a:spcPct val="0"/>
        </a:spcBef>
        <a:spcAft>
          <a:spcPct val="0"/>
        </a:spcAft>
        <a:buClr>
          <a:schemeClr val="tx2"/>
        </a:buClr>
        <a:buSzPct val="100000"/>
        <a:defRPr sz="1200" baseline="0">
          <a:solidFill>
            <a:schemeClr val="tx1"/>
          </a:solidFill>
          <a:latin typeface="+mn-lt"/>
          <a:ea typeface="+mn-ea"/>
          <a:cs typeface="+mn-cs"/>
        </a:defRPr>
      </a:lvl1pPr>
      <a:lvl2pPr marL="144075" indent="-147048" algn="l" defTabSz="685412"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defRPr>
      </a:lvl2pPr>
      <a:lvl3pPr marL="343033" indent="-200520" algn="l" defTabSz="685412"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3pPr>
      <a:lvl4pPr marL="459666" indent="-119097" algn="l" defTabSz="685412"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4pPr>
      <a:lvl5pPr marL="562577" indent="-96049" algn="l" defTabSz="685412"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5pPr>
      <a:lvl6pPr marL="573997" indent="-99653" algn="l" defTabSz="685412"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6pPr>
      <a:lvl7pPr marL="573997" indent="-99653" algn="l" defTabSz="685412"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7pPr>
      <a:lvl8pPr marL="573997" indent="-99653" algn="l" defTabSz="685412"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8pPr>
      <a:lvl9pPr marL="573997" indent="-99653" algn="l" defTabSz="685412"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9pPr>
    </p:bodyStyle>
    <p:otherStyle>
      <a:defPPr>
        <a:defRPr lang="en-US"/>
      </a:defPPr>
      <a:lvl1pPr marL="0" algn="l" defTabSz="699996" rtl="0" eaLnBrk="1" latinLnBrk="0" hangingPunct="1">
        <a:defRPr sz="1400" kern="1200">
          <a:solidFill>
            <a:schemeClr val="tx1"/>
          </a:solidFill>
          <a:latin typeface="+mn-lt"/>
          <a:ea typeface="+mn-ea"/>
          <a:cs typeface="+mn-cs"/>
        </a:defRPr>
      </a:lvl1pPr>
      <a:lvl2pPr marL="349997" algn="l" defTabSz="699996" rtl="0" eaLnBrk="1" latinLnBrk="0" hangingPunct="1">
        <a:defRPr sz="1400" kern="1200">
          <a:solidFill>
            <a:schemeClr val="tx1"/>
          </a:solidFill>
          <a:latin typeface="+mn-lt"/>
          <a:ea typeface="+mn-ea"/>
          <a:cs typeface="+mn-cs"/>
        </a:defRPr>
      </a:lvl2pPr>
      <a:lvl3pPr marL="699996" algn="l" defTabSz="699996" rtl="0" eaLnBrk="1" latinLnBrk="0" hangingPunct="1">
        <a:defRPr sz="1400" kern="1200">
          <a:solidFill>
            <a:schemeClr val="tx1"/>
          </a:solidFill>
          <a:latin typeface="+mn-lt"/>
          <a:ea typeface="+mn-ea"/>
          <a:cs typeface="+mn-cs"/>
        </a:defRPr>
      </a:lvl3pPr>
      <a:lvl4pPr marL="1049993" algn="l" defTabSz="699996" rtl="0" eaLnBrk="1" latinLnBrk="0" hangingPunct="1">
        <a:defRPr sz="1400" kern="1200">
          <a:solidFill>
            <a:schemeClr val="tx1"/>
          </a:solidFill>
          <a:latin typeface="+mn-lt"/>
          <a:ea typeface="+mn-ea"/>
          <a:cs typeface="+mn-cs"/>
        </a:defRPr>
      </a:lvl4pPr>
      <a:lvl5pPr marL="1399992" algn="l" defTabSz="699996" rtl="0" eaLnBrk="1" latinLnBrk="0" hangingPunct="1">
        <a:defRPr sz="1400" kern="1200">
          <a:solidFill>
            <a:schemeClr val="tx1"/>
          </a:solidFill>
          <a:latin typeface="+mn-lt"/>
          <a:ea typeface="+mn-ea"/>
          <a:cs typeface="+mn-cs"/>
        </a:defRPr>
      </a:lvl5pPr>
      <a:lvl6pPr marL="1749990" algn="l" defTabSz="699996" rtl="0" eaLnBrk="1" latinLnBrk="0" hangingPunct="1">
        <a:defRPr sz="1400" kern="1200">
          <a:solidFill>
            <a:schemeClr val="tx1"/>
          </a:solidFill>
          <a:latin typeface="+mn-lt"/>
          <a:ea typeface="+mn-ea"/>
          <a:cs typeface="+mn-cs"/>
        </a:defRPr>
      </a:lvl6pPr>
      <a:lvl7pPr marL="2099987" algn="l" defTabSz="699996" rtl="0" eaLnBrk="1" latinLnBrk="0" hangingPunct="1">
        <a:defRPr sz="1400" kern="1200">
          <a:solidFill>
            <a:schemeClr val="tx1"/>
          </a:solidFill>
          <a:latin typeface="+mn-lt"/>
          <a:ea typeface="+mn-ea"/>
          <a:cs typeface="+mn-cs"/>
        </a:defRPr>
      </a:lvl7pPr>
      <a:lvl8pPr marL="2449986" algn="l" defTabSz="699996" rtl="0" eaLnBrk="1" latinLnBrk="0" hangingPunct="1">
        <a:defRPr sz="1400" kern="1200">
          <a:solidFill>
            <a:schemeClr val="tx1"/>
          </a:solidFill>
          <a:latin typeface="+mn-lt"/>
          <a:ea typeface="+mn-ea"/>
          <a:cs typeface="+mn-cs"/>
        </a:defRPr>
      </a:lvl8pPr>
      <a:lvl9pPr marL="2799983" algn="l" defTabSz="699996"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36"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010400" y="4869660"/>
            <a:ext cx="2133600" cy="273844"/>
          </a:xfrm>
          <a:prstGeom prst="rect">
            <a:avLst/>
          </a:prstGeom>
        </p:spPr>
        <p:txBody>
          <a:bodyPr vert="horz" lIns="91440" tIns="45720" rIns="91440" bIns="45720" rtlCol="0" anchor="ctr"/>
          <a:lstStyle>
            <a:lvl1pPr algn="r">
              <a:defRPr sz="506">
                <a:solidFill>
                  <a:schemeClr val="tx1">
                    <a:tint val="75000"/>
                  </a:schemeClr>
                </a:solidFill>
                <a:latin typeface="Arial" panose="020B0604020202020204" pitchFamily="34" charset="0"/>
                <a:cs typeface="Arial" panose="020B0604020202020204" pitchFamily="34" charset="0"/>
              </a:defRPr>
            </a:lvl1pPr>
          </a:lstStyle>
          <a:p>
            <a:fld id="{583B7694-D948-43F6-BF83-7713718C6319}" type="slidenum">
              <a:rPr lang="en-US" smtClean="0"/>
              <a:pPr/>
              <a:t>‹#›</a:t>
            </a:fld>
            <a:endParaRPr lang="en-US"/>
          </a:p>
        </p:txBody>
      </p:sp>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28385" y="196816"/>
            <a:ext cx="836342" cy="284516"/>
          </a:xfrm>
          <a:prstGeom prst="rect">
            <a:avLst/>
          </a:prstGeom>
        </p:spPr>
      </p:pic>
    </p:spTree>
    <p:extLst>
      <p:ext uri="{BB962C8B-B14F-4D97-AF65-F5344CB8AC3E}">
        <p14:creationId xmlns:p14="http://schemas.microsoft.com/office/powerpoint/2010/main" val="188261366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hdr="0" ftr="0" dt="0"/>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224ED2DF-C393-E045-B541-B25688D07974}"/>
              </a:ext>
            </a:extLst>
          </p:cNvPr>
          <p:cNvSpPr txBox="1">
            <a:spLocks/>
          </p:cNvSpPr>
          <p:nvPr/>
        </p:nvSpPr>
        <p:spPr>
          <a:xfrm>
            <a:off x="2552746" y="594365"/>
            <a:ext cx="6084357" cy="1444450"/>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3200" b="1" kern="1200" spc="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defTabSz="457200">
              <a:spcBef>
                <a:spcPts val="0"/>
              </a:spcBef>
              <a:buNone/>
            </a:pPr>
            <a:r>
              <a:rPr lang="en-US" sz="3000" kern="800" dirty="0">
                <a:solidFill>
                  <a:srgbClr val="00377B"/>
                </a:solidFill>
                <a:latin typeface="Arial" panose="020B0604020202020204" pitchFamily="34" charset="0"/>
                <a:cs typeface="Arial" panose="020B0604020202020204" pitchFamily="34" charset="0"/>
              </a:rPr>
              <a:t>&lt; Project Name &gt;</a:t>
            </a:r>
          </a:p>
          <a:p>
            <a:pPr marL="0" lvl="0" indent="0" defTabSz="457200">
              <a:spcBef>
                <a:spcPts val="0"/>
              </a:spcBef>
              <a:buNone/>
            </a:pPr>
            <a:endParaRPr lang="en-US" sz="2400" i="1" kern="800" dirty="0">
              <a:solidFill>
                <a:srgbClr val="00377B"/>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09448343"/>
              </p:ext>
            </p:extLst>
          </p:nvPr>
        </p:nvGraphicFramePr>
        <p:xfrm>
          <a:off x="2541103" y="2021973"/>
          <a:ext cx="4287080" cy="2595880"/>
        </p:xfrm>
        <a:graphic>
          <a:graphicData uri="http://schemas.openxmlformats.org/drawingml/2006/table">
            <a:tbl>
              <a:tblPr firstRow="1" bandRow="1">
                <a:tableStyleId>{5C22544A-7EE6-4342-B048-85BDC9FD1C3A}</a:tableStyleId>
              </a:tblPr>
              <a:tblGrid>
                <a:gridCol w="4287080">
                  <a:extLst>
                    <a:ext uri="{9D8B030D-6E8A-4147-A177-3AD203B41FA5}">
                      <a16:colId xmlns:a16="http://schemas.microsoft.com/office/drawing/2014/main" val="1131827951"/>
                    </a:ext>
                  </a:extLst>
                </a:gridCol>
              </a:tblGrid>
              <a:tr h="370840">
                <a:tc>
                  <a:txBody>
                    <a:bodyPr/>
                    <a:lstStyle/>
                    <a:p>
                      <a:r>
                        <a:rPr lang="en-US" sz="1400" dirty="0">
                          <a:latin typeface="Arial" panose="020B0604020202020204" pitchFamily="34" charset="0"/>
                          <a:cs typeface="Arial" panose="020B0604020202020204" pitchFamily="34" charset="0"/>
                        </a:rPr>
                        <a:t>Team</a:t>
                      </a:r>
                      <a:r>
                        <a:rPr lang="en-US" sz="1400" baseline="0" dirty="0">
                          <a:latin typeface="Arial" panose="020B0604020202020204" pitchFamily="34" charset="0"/>
                          <a:cs typeface="Arial" panose="020B0604020202020204" pitchFamily="34" charset="0"/>
                        </a:rPr>
                        <a:t> Name / Your Name</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98071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09431473"/>
                  </a:ext>
                </a:extLst>
              </a:tr>
              <a:tr h="370840">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2312426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9066703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39808888"/>
                  </a:ext>
                </a:extLst>
              </a:tr>
              <a:tr h="370840">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754429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8663056"/>
                  </a:ext>
                </a:extLst>
              </a:tr>
            </a:tbl>
          </a:graphicData>
        </a:graphic>
      </p:graphicFrame>
    </p:spTree>
    <p:extLst>
      <p:ext uri="{BB962C8B-B14F-4D97-AF65-F5344CB8AC3E}">
        <p14:creationId xmlns:p14="http://schemas.microsoft.com/office/powerpoint/2010/main" val="2985168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Key Components of your proposal</a:t>
            </a:r>
          </a:p>
        </p:txBody>
      </p:sp>
      <p:sp>
        <p:nvSpPr>
          <p:cNvPr id="3" name="Slide Number Placeholder 2"/>
          <p:cNvSpPr>
            <a:spLocks noGrp="1"/>
          </p:cNvSpPr>
          <p:nvPr>
            <p:ph type="sldNum" sz="quarter" idx="4"/>
          </p:nvPr>
        </p:nvSpPr>
        <p:spPr/>
        <p:txBody>
          <a:bodyPr/>
          <a:lstStyle/>
          <a:p>
            <a:fld id="{8D26CC3F-F904-1B4A-89D3-EF8E50729E94}" type="slidenum">
              <a:rPr lang="en-US" smtClean="0"/>
              <a:pPr/>
              <a:t>2</a:t>
            </a:fld>
            <a:endParaRPr lang="en-US" dirty="0"/>
          </a:p>
        </p:txBody>
      </p:sp>
      <p:sp>
        <p:nvSpPr>
          <p:cNvPr id="9" name="Rectangle 8"/>
          <p:cNvSpPr/>
          <p:nvPr/>
        </p:nvSpPr>
        <p:spPr>
          <a:xfrm>
            <a:off x="386105" y="1365553"/>
            <a:ext cx="1920240" cy="553998"/>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1. Please describe the business challenge / problem your team is trying to solve. </a:t>
            </a:r>
          </a:p>
        </p:txBody>
      </p:sp>
      <p:sp>
        <p:nvSpPr>
          <p:cNvPr id="11" name="Rectangle 10"/>
          <p:cNvSpPr/>
          <p:nvPr/>
        </p:nvSpPr>
        <p:spPr>
          <a:xfrm>
            <a:off x="2526352" y="1365553"/>
            <a:ext cx="1920240" cy="553998"/>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2-1. Please describe the AI solution that solves the challenge / problem.</a:t>
            </a:r>
          </a:p>
        </p:txBody>
      </p:sp>
      <p:sp>
        <p:nvSpPr>
          <p:cNvPr id="13" name="Rectangle 12"/>
          <p:cNvSpPr/>
          <p:nvPr/>
        </p:nvSpPr>
        <p:spPr>
          <a:xfrm>
            <a:off x="2543885" y="2058050"/>
            <a:ext cx="1902707" cy="707886"/>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2-2. Please provide a list of data sources that would be required for the proposed AI solution.</a:t>
            </a:r>
          </a:p>
        </p:txBody>
      </p:sp>
      <p:sp>
        <p:nvSpPr>
          <p:cNvPr id="15" name="Rectangle 14"/>
          <p:cNvSpPr/>
          <p:nvPr/>
        </p:nvSpPr>
        <p:spPr>
          <a:xfrm>
            <a:off x="4611015" y="1365553"/>
            <a:ext cx="2112985" cy="553998"/>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3. Please describe the target users / customers for the proposed AI solution.</a:t>
            </a:r>
          </a:p>
        </p:txBody>
      </p:sp>
      <p:sp>
        <p:nvSpPr>
          <p:cNvPr id="17" name="Rectangle 16"/>
          <p:cNvSpPr/>
          <p:nvPr/>
        </p:nvSpPr>
        <p:spPr>
          <a:xfrm>
            <a:off x="4666599" y="2423255"/>
            <a:ext cx="1920240" cy="400110"/>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4. How will this solution benefit the target users / customers? </a:t>
            </a:r>
          </a:p>
        </p:txBody>
      </p:sp>
      <p:sp>
        <p:nvSpPr>
          <p:cNvPr id="19" name="Rectangle 18"/>
          <p:cNvSpPr/>
          <p:nvPr/>
        </p:nvSpPr>
        <p:spPr>
          <a:xfrm>
            <a:off x="6806845" y="1365553"/>
            <a:ext cx="1920240" cy="707886"/>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5-1. What are the challenges your team foresees during development of the proposed AI solution?</a:t>
            </a:r>
          </a:p>
        </p:txBody>
      </p:sp>
      <p:sp>
        <p:nvSpPr>
          <p:cNvPr id="21" name="Rectangle 20"/>
          <p:cNvSpPr/>
          <p:nvPr/>
        </p:nvSpPr>
        <p:spPr>
          <a:xfrm>
            <a:off x="6806845" y="2115479"/>
            <a:ext cx="1920240" cy="707886"/>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5-2. What are the challenges your team foresees during business application of the proposed AI solution?</a:t>
            </a:r>
          </a:p>
        </p:txBody>
      </p:sp>
      <p:sp>
        <p:nvSpPr>
          <p:cNvPr id="22" name="Rectangle 21"/>
          <p:cNvSpPr/>
          <p:nvPr/>
        </p:nvSpPr>
        <p:spPr>
          <a:xfrm>
            <a:off x="386105" y="955016"/>
            <a:ext cx="1920240" cy="397258"/>
          </a:xfrm>
          <a:prstGeom prst="rect">
            <a:avLst/>
          </a:prstGeom>
          <a:solidFill>
            <a:srgbClr val="1F497D">
              <a:lumMod val="20000"/>
              <a:lumOff val="80000"/>
            </a:srgbClr>
          </a:solidFill>
          <a:ln w="19050" cap="flat" cmpd="sng" algn="ctr">
            <a:solidFill>
              <a:sysClr val="window" lastClr="FFFFFF">
                <a:lumMod val="50000"/>
              </a:sysClr>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r>
              <a:rPr lang="en-US" sz="1200" b="1" kern="0" dirty="0">
                <a:solidFill>
                  <a:prstClr val="black">
                    <a:lumMod val="75000"/>
                    <a:lumOff val="25000"/>
                  </a:prstClr>
                </a:solidFill>
                <a:latin typeface="Arial" panose="020B0604020202020204" pitchFamily="34" charset="0"/>
                <a:cs typeface="Arial" panose="020B0604020202020204" pitchFamily="34" charset="0"/>
              </a:rPr>
              <a:t>Business Problem</a:t>
            </a:r>
          </a:p>
        </p:txBody>
      </p:sp>
      <p:sp>
        <p:nvSpPr>
          <p:cNvPr id="23" name="Rectangle 22"/>
          <p:cNvSpPr/>
          <p:nvPr/>
        </p:nvSpPr>
        <p:spPr>
          <a:xfrm>
            <a:off x="2526352" y="955016"/>
            <a:ext cx="1920240" cy="397258"/>
          </a:xfrm>
          <a:prstGeom prst="rect">
            <a:avLst/>
          </a:prstGeom>
          <a:solidFill>
            <a:srgbClr val="1F497D">
              <a:lumMod val="20000"/>
              <a:lumOff val="80000"/>
            </a:srgbClr>
          </a:solidFill>
          <a:ln w="19050" cap="flat" cmpd="sng" algn="ctr">
            <a:solidFill>
              <a:sysClr val="window" lastClr="FFFFFF">
                <a:lumMod val="50000"/>
              </a:sysClr>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r>
              <a:rPr lang="en-US" sz="1200" b="1" kern="0" dirty="0">
                <a:solidFill>
                  <a:prstClr val="black">
                    <a:lumMod val="75000"/>
                    <a:lumOff val="25000"/>
                  </a:prstClr>
                </a:solidFill>
                <a:latin typeface="Arial" panose="020B0604020202020204" pitchFamily="34" charset="0"/>
                <a:cs typeface="Arial" panose="020B0604020202020204" pitchFamily="34" charset="0"/>
              </a:rPr>
              <a:t>Proposed AI/Data Analytics Solution</a:t>
            </a:r>
          </a:p>
        </p:txBody>
      </p:sp>
      <p:sp>
        <p:nvSpPr>
          <p:cNvPr id="24" name="Rectangle 23"/>
          <p:cNvSpPr/>
          <p:nvPr/>
        </p:nvSpPr>
        <p:spPr>
          <a:xfrm>
            <a:off x="4666599" y="955016"/>
            <a:ext cx="1920240" cy="397258"/>
          </a:xfrm>
          <a:prstGeom prst="rect">
            <a:avLst/>
          </a:prstGeom>
          <a:solidFill>
            <a:srgbClr val="1F497D">
              <a:lumMod val="20000"/>
              <a:lumOff val="80000"/>
            </a:srgbClr>
          </a:solidFill>
          <a:ln w="19050" cap="flat" cmpd="sng" algn="ctr">
            <a:solidFill>
              <a:sysClr val="window" lastClr="FFFFFF">
                <a:lumMod val="50000"/>
              </a:sysClr>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r>
              <a:rPr lang="en-US" sz="1200" b="1" kern="0" dirty="0">
                <a:solidFill>
                  <a:prstClr val="black">
                    <a:lumMod val="75000"/>
                    <a:lumOff val="25000"/>
                  </a:prstClr>
                </a:solidFill>
                <a:latin typeface="Arial" panose="020B0604020202020204" pitchFamily="34" charset="0"/>
                <a:cs typeface="Arial" panose="020B0604020202020204" pitchFamily="34" charset="0"/>
              </a:rPr>
              <a:t>Target Group </a:t>
            </a:r>
          </a:p>
        </p:txBody>
      </p:sp>
      <p:sp>
        <p:nvSpPr>
          <p:cNvPr id="25" name="Rectangle 24"/>
          <p:cNvSpPr/>
          <p:nvPr/>
        </p:nvSpPr>
        <p:spPr>
          <a:xfrm>
            <a:off x="4666599" y="2029782"/>
            <a:ext cx="1920240" cy="397258"/>
          </a:xfrm>
          <a:prstGeom prst="rect">
            <a:avLst/>
          </a:prstGeom>
          <a:solidFill>
            <a:srgbClr val="1F497D">
              <a:lumMod val="20000"/>
              <a:lumOff val="80000"/>
            </a:srgbClr>
          </a:solidFill>
          <a:ln w="19050" cap="flat" cmpd="sng" algn="ctr">
            <a:solidFill>
              <a:sysClr val="window" lastClr="FFFFFF">
                <a:lumMod val="50000"/>
              </a:sysClr>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r>
              <a:rPr lang="en-US" sz="1200" b="1" kern="0" dirty="0">
                <a:solidFill>
                  <a:prstClr val="black">
                    <a:lumMod val="75000"/>
                    <a:lumOff val="25000"/>
                  </a:prstClr>
                </a:solidFill>
                <a:latin typeface="Arial" panose="020B0604020202020204" pitchFamily="34" charset="0"/>
                <a:cs typeface="Arial" panose="020B0604020202020204" pitchFamily="34" charset="0"/>
              </a:rPr>
              <a:t>Value Proposition</a:t>
            </a:r>
          </a:p>
        </p:txBody>
      </p:sp>
      <p:sp>
        <p:nvSpPr>
          <p:cNvPr id="26" name="Rectangle 25"/>
          <p:cNvSpPr/>
          <p:nvPr/>
        </p:nvSpPr>
        <p:spPr>
          <a:xfrm>
            <a:off x="6806845" y="955016"/>
            <a:ext cx="1920240" cy="397258"/>
          </a:xfrm>
          <a:prstGeom prst="rect">
            <a:avLst/>
          </a:prstGeom>
          <a:solidFill>
            <a:srgbClr val="1F497D">
              <a:lumMod val="20000"/>
              <a:lumOff val="80000"/>
            </a:srgbClr>
          </a:solidFill>
          <a:ln w="19050" cap="flat" cmpd="sng" algn="ctr">
            <a:solidFill>
              <a:sysClr val="window" lastClr="FFFFFF">
                <a:lumMod val="50000"/>
              </a:sysClr>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r>
              <a:rPr lang="en-US" sz="1200" b="1" kern="0" dirty="0">
                <a:solidFill>
                  <a:prstClr val="black">
                    <a:lumMod val="75000"/>
                    <a:lumOff val="25000"/>
                  </a:prstClr>
                </a:solidFill>
                <a:latin typeface="Arial" panose="020B0604020202020204" pitchFamily="34" charset="0"/>
                <a:cs typeface="Arial" panose="020B0604020202020204" pitchFamily="34" charset="0"/>
              </a:rPr>
              <a:t>Expected Challenges</a:t>
            </a:r>
          </a:p>
        </p:txBody>
      </p:sp>
      <p:graphicFrame>
        <p:nvGraphicFramePr>
          <p:cNvPr id="28" name="Table 27"/>
          <p:cNvGraphicFramePr>
            <a:graphicFrameLocks noGrp="1"/>
          </p:cNvGraphicFramePr>
          <p:nvPr>
            <p:extLst>
              <p:ext uri="{D42A27DB-BD31-4B8C-83A1-F6EECF244321}">
                <p14:modId xmlns:p14="http://schemas.microsoft.com/office/powerpoint/2010/main" val="1091350206"/>
              </p:ext>
            </p:extLst>
          </p:nvPr>
        </p:nvGraphicFramePr>
        <p:xfrm>
          <a:off x="3171190" y="3380330"/>
          <a:ext cx="2928050" cy="1484130"/>
        </p:xfrm>
        <a:graphic>
          <a:graphicData uri="http://schemas.openxmlformats.org/drawingml/2006/table">
            <a:tbl>
              <a:tblPr firstRow="1" bandRow="1">
                <a:tableStyleId>{5C22544A-7EE6-4342-B048-85BDC9FD1C3A}</a:tableStyleId>
              </a:tblPr>
              <a:tblGrid>
                <a:gridCol w="317278">
                  <a:extLst>
                    <a:ext uri="{9D8B030D-6E8A-4147-A177-3AD203B41FA5}">
                      <a16:colId xmlns:a16="http://schemas.microsoft.com/office/drawing/2014/main" val="132460483"/>
                    </a:ext>
                  </a:extLst>
                </a:gridCol>
                <a:gridCol w="2610772">
                  <a:extLst>
                    <a:ext uri="{9D8B030D-6E8A-4147-A177-3AD203B41FA5}">
                      <a16:colId xmlns:a16="http://schemas.microsoft.com/office/drawing/2014/main" val="767492611"/>
                    </a:ext>
                  </a:extLst>
                </a:gridCol>
              </a:tblGrid>
              <a:tr h="206193">
                <a:tc gridSpan="2">
                  <a:txBody>
                    <a:bodyPr/>
                    <a:lstStyle/>
                    <a:p>
                      <a:endParaRPr lang="en-US" sz="9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16403065"/>
                  </a:ext>
                </a:extLst>
              </a:tr>
              <a:tr h="156707">
                <a:tc>
                  <a:txBody>
                    <a:bodyPr/>
                    <a:lstStyle/>
                    <a:p>
                      <a:endParaRPr lang="en-US" sz="900"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900" i="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351873267"/>
                  </a:ext>
                </a:extLst>
              </a:tr>
              <a:tr h="1567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i="1" baseline="0"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51230966"/>
                  </a:ext>
                </a:extLst>
              </a:tr>
              <a:tr h="679458">
                <a:tc gridSpan="2">
                  <a:txBody>
                    <a:bodyPr/>
                    <a:lstStyle/>
                    <a:p>
                      <a:endParaRPr lang="en-US" sz="9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00966995"/>
                  </a:ext>
                </a:extLst>
              </a:tr>
              <a:tr h="206193">
                <a:tc>
                  <a:txBody>
                    <a:bodyPr/>
                    <a:lstStyle/>
                    <a:p>
                      <a:endParaRPr lang="en-US" sz="9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171450"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35450746"/>
                  </a:ext>
                </a:extLst>
              </a:tr>
            </a:tbl>
          </a:graphicData>
        </a:graphic>
      </p:graphicFrame>
      <p:cxnSp>
        <p:nvCxnSpPr>
          <p:cNvPr id="29" name="Straight Connector 28"/>
          <p:cNvCxnSpPr/>
          <p:nvPr/>
        </p:nvCxnSpPr>
        <p:spPr>
          <a:xfrm>
            <a:off x="474270" y="2947071"/>
            <a:ext cx="829818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590800" y="3769594"/>
            <a:ext cx="660999" cy="70886"/>
          </a:xfrm>
          <a:prstGeom prst="line">
            <a:avLst/>
          </a:prstGeom>
          <a:ln>
            <a:solidFill>
              <a:schemeClr val="tx1">
                <a:lumMod val="75000"/>
                <a:lumOff val="25000"/>
              </a:schemeClr>
            </a:solidFill>
            <a:headEnd type="diamond" w="med" len="med"/>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018631" y="4267758"/>
            <a:ext cx="705369" cy="0"/>
          </a:xfrm>
          <a:prstGeom prst="line">
            <a:avLst/>
          </a:prstGeom>
          <a:ln>
            <a:solidFill>
              <a:schemeClr val="tx1">
                <a:lumMod val="75000"/>
                <a:lumOff val="25000"/>
              </a:schemeClr>
            </a:solidFill>
            <a:headEnd type="diamond" w="med" len="med"/>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590800" y="4496358"/>
            <a:ext cx="705369" cy="228042"/>
          </a:xfrm>
          <a:prstGeom prst="line">
            <a:avLst/>
          </a:prstGeom>
          <a:ln>
            <a:solidFill>
              <a:schemeClr val="tx1">
                <a:lumMod val="75000"/>
                <a:lumOff val="25000"/>
              </a:schemeClr>
            </a:solidFill>
            <a:headEnd type="diamond" w="med" len="med"/>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950051" y="3475278"/>
            <a:ext cx="705369" cy="0"/>
          </a:xfrm>
          <a:prstGeom prst="line">
            <a:avLst/>
          </a:prstGeom>
          <a:ln>
            <a:solidFill>
              <a:schemeClr val="tx1">
                <a:lumMod val="75000"/>
                <a:lumOff val="25000"/>
              </a:schemeClr>
            </a:solidFill>
            <a:headEnd type="diamond" w="med" len="med"/>
            <a:tailEnd type="diamond"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505245" y="3111564"/>
            <a:ext cx="2259940" cy="276153"/>
          </a:xfrm>
          <a:prstGeom prst="rect">
            <a:avLst/>
          </a:prstGeom>
        </p:spPr>
        <p:txBody>
          <a:bodyPr vert="horz" wrap="none" lIns="0" tIns="0" rIns="0" bIns="0" rtlCol="0">
            <a:noAutofit/>
          </a:bodyPr>
          <a:lstStyle/>
          <a:p>
            <a:pPr marL="0" marR="0" indent="0" algn="ctr" defTabSz="457200" rtl="0" eaLnBrk="1" fontAlgn="auto" latinLnBrk="0" hangingPunct="1">
              <a:lnSpc>
                <a:spcPct val="90000"/>
              </a:lnSpc>
              <a:spcBef>
                <a:spcPts val="0"/>
              </a:spcBef>
              <a:spcAft>
                <a:spcPts val="0"/>
              </a:spcAft>
              <a:buClrTx/>
              <a:buSzTx/>
              <a:buFont typeface="Arial"/>
              <a:buNone/>
              <a:tabLst/>
            </a:pPr>
            <a:r>
              <a:rPr kumimoji="0" lang="en-US" sz="1600" b="0" i="0" u="none" strike="noStrike" kern="800" cap="none" spc="0" normalizeH="0" baseline="0" noProof="0" dirty="0">
                <a:ln>
                  <a:noFill/>
                </a:ln>
                <a:solidFill>
                  <a:srgbClr val="1F497D"/>
                </a:solidFill>
                <a:effectLst/>
                <a:uLnTx/>
                <a:uFillTx/>
                <a:latin typeface="Arial"/>
                <a:ea typeface="+mn-ea"/>
                <a:cs typeface="Arial"/>
              </a:rPr>
              <a:t>[Submission Template]</a:t>
            </a:r>
          </a:p>
        </p:txBody>
      </p:sp>
      <p:sp>
        <p:nvSpPr>
          <p:cNvPr id="14" name="Rectangle 13"/>
          <p:cNvSpPr/>
          <p:nvPr/>
        </p:nvSpPr>
        <p:spPr>
          <a:xfrm>
            <a:off x="6662685" y="3343474"/>
            <a:ext cx="984565" cy="246221"/>
          </a:xfrm>
          <a:prstGeom prst="rect">
            <a:avLst/>
          </a:prstGeom>
        </p:spPr>
        <p:txBody>
          <a:bodyPr wrap="none">
            <a:spAutoFit/>
          </a:bodyPr>
          <a:lstStyle/>
          <a:p>
            <a:r>
              <a:rPr lang="en-US" sz="1000" dirty="0">
                <a:solidFill>
                  <a:prstClr val="black"/>
                </a:solidFill>
                <a:latin typeface="Arial" panose="020B0604020202020204" pitchFamily="34" charset="0"/>
                <a:cs typeface="Arial" panose="020B0604020202020204" pitchFamily="34" charset="0"/>
              </a:rPr>
              <a:t>Key questions</a:t>
            </a:r>
            <a:endParaRPr lang="en-US" dirty="0"/>
          </a:p>
        </p:txBody>
      </p:sp>
      <p:sp>
        <p:nvSpPr>
          <p:cNvPr id="33" name="Rectangle 32"/>
          <p:cNvSpPr/>
          <p:nvPr/>
        </p:nvSpPr>
        <p:spPr>
          <a:xfrm>
            <a:off x="1383418" y="3699001"/>
            <a:ext cx="1207382" cy="246221"/>
          </a:xfrm>
          <a:prstGeom prst="rect">
            <a:avLst/>
          </a:prstGeom>
        </p:spPr>
        <p:txBody>
          <a:bodyPr wrap="none">
            <a:spAutoFit/>
          </a:bodyPr>
          <a:lstStyle/>
          <a:p>
            <a:r>
              <a:rPr lang="en-US" sz="1000" dirty="0">
                <a:solidFill>
                  <a:prstClr val="black"/>
                </a:solidFill>
                <a:latin typeface="Arial" panose="020B0604020202020204" pitchFamily="34" charset="0"/>
                <a:cs typeface="Arial" panose="020B0604020202020204" pitchFamily="34" charset="0"/>
              </a:rPr>
              <a:t>Example Answers</a:t>
            </a:r>
            <a:endParaRPr lang="en-US" dirty="0"/>
          </a:p>
        </p:txBody>
      </p:sp>
      <p:sp>
        <p:nvSpPr>
          <p:cNvPr id="34" name="Rectangle 33"/>
          <p:cNvSpPr/>
          <p:nvPr/>
        </p:nvSpPr>
        <p:spPr>
          <a:xfrm>
            <a:off x="6729105" y="4144647"/>
            <a:ext cx="1043876" cy="246221"/>
          </a:xfrm>
          <a:prstGeom prst="rect">
            <a:avLst/>
          </a:prstGeom>
        </p:spPr>
        <p:txBody>
          <a:bodyPr wrap="none">
            <a:spAutoFit/>
          </a:bodyPr>
          <a:lstStyle/>
          <a:p>
            <a:r>
              <a:rPr lang="en-US" sz="1000" b="1" dirty="0">
                <a:solidFill>
                  <a:schemeClr val="accent1">
                    <a:lumMod val="75000"/>
                  </a:schemeClr>
                </a:solidFill>
                <a:latin typeface="Arial" panose="020B0604020202020204" pitchFamily="34" charset="0"/>
                <a:cs typeface="Arial" panose="020B0604020202020204" pitchFamily="34" charset="0"/>
              </a:rPr>
              <a:t>Your Answers</a:t>
            </a:r>
            <a:endParaRPr lang="en-US" b="1" dirty="0">
              <a:solidFill>
                <a:schemeClr val="accent1">
                  <a:lumMod val="75000"/>
                </a:schemeClr>
              </a:solidFill>
            </a:endParaRPr>
          </a:p>
        </p:txBody>
      </p:sp>
      <p:sp>
        <p:nvSpPr>
          <p:cNvPr id="35" name="Rectangle 34"/>
          <p:cNvSpPr/>
          <p:nvPr/>
        </p:nvSpPr>
        <p:spPr>
          <a:xfrm>
            <a:off x="2117165" y="4360826"/>
            <a:ext cx="426720" cy="246221"/>
          </a:xfrm>
          <a:prstGeom prst="rect">
            <a:avLst/>
          </a:prstGeom>
        </p:spPr>
        <p:txBody>
          <a:bodyPr wrap="none">
            <a:spAutoFit/>
          </a:bodyPr>
          <a:lstStyle/>
          <a:p>
            <a:r>
              <a:rPr lang="en-US" sz="1000" dirty="0">
                <a:solidFill>
                  <a:prstClr val="black"/>
                </a:solidFill>
                <a:latin typeface="Arial" panose="020B0604020202020204" pitchFamily="34" charset="0"/>
                <a:cs typeface="Arial" panose="020B0604020202020204" pitchFamily="34" charset="0"/>
              </a:rPr>
              <a:t>Tips</a:t>
            </a:r>
            <a:endParaRPr lang="en-US" dirty="0"/>
          </a:p>
        </p:txBody>
      </p:sp>
    </p:spTree>
    <p:extLst>
      <p:ext uri="{BB962C8B-B14F-4D97-AF65-F5344CB8AC3E}">
        <p14:creationId xmlns:p14="http://schemas.microsoft.com/office/powerpoint/2010/main" val="354132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1.Business Problem </a:t>
            </a:r>
          </a:p>
        </p:txBody>
      </p:sp>
      <p:sp>
        <p:nvSpPr>
          <p:cNvPr id="3" name="Slide Number Placeholder 2"/>
          <p:cNvSpPr>
            <a:spLocks noGrp="1"/>
          </p:cNvSpPr>
          <p:nvPr>
            <p:ph type="sldNum" sz="quarter" idx="4"/>
          </p:nvPr>
        </p:nvSpPr>
        <p:spPr/>
        <p:txBody>
          <a:bodyPr/>
          <a:lstStyle/>
          <a:p>
            <a:fld id="{8D26CC3F-F904-1B4A-89D3-EF8E50729E94}" type="slidenum">
              <a:rPr lang="en-US" smtClean="0"/>
              <a:pPr/>
              <a:t>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08583627"/>
              </p:ext>
            </p:extLst>
          </p:nvPr>
        </p:nvGraphicFramePr>
        <p:xfrm>
          <a:off x="340740" y="765810"/>
          <a:ext cx="8528940" cy="3836670"/>
        </p:xfrm>
        <a:graphic>
          <a:graphicData uri="http://schemas.openxmlformats.org/drawingml/2006/table">
            <a:tbl>
              <a:tblPr firstRow="1" bandRow="1">
                <a:tableStyleId>{5C22544A-7EE6-4342-B048-85BDC9FD1C3A}</a:tableStyleId>
              </a:tblPr>
              <a:tblGrid>
                <a:gridCol w="924180">
                  <a:extLst>
                    <a:ext uri="{9D8B030D-6E8A-4147-A177-3AD203B41FA5}">
                      <a16:colId xmlns:a16="http://schemas.microsoft.com/office/drawing/2014/main" val="132460483"/>
                    </a:ext>
                  </a:extLst>
                </a:gridCol>
                <a:gridCol w="7604760">
                  <a:extLst>
                    <a:ext uri="{9D8B030D-6E8A-4147-A177-3AD203B41FA5}">
                      <a16:colId xmlns:a16="http://schemas.microsoft.com/office/drawing/2014/main" val="767492611"/>
                    </a:ext>
                  </a:extLst>
                </a:gridCol>
              </a:tblGrid>
              <a:tr h="278130">
                <a:tc gridSpan="2">
                  <a:txBody>
                    <a:bodyPr/>
                    <a:lstStyle/>
                    <a:p>
                      <a:r>
                        <a:rPr lang="en-US" sz="1200" dirty="0">
                          <a:solidFill>
                            <a:schemeClr val="bg1"/>
                          </a:solidFill>
                          <a:latin typeface="Arial" panose="020B0604020202020204" pitchFamily="34" charset="0"/>
                          <a:cs typeface="Arial" panose="020B0604020202020204" pitchFamily="34" charset="0"/>
                        </a:rPr>
                        <a:t>1. Please describe the </a:t>
                      </a:r>
                      <a:r>
                        <a:rPr lang="en-US" sz="1200" u="sng" dirty="0">
                          <a:solidFill>
                            <a:schemeClr val="bg1"/>
                          </a:solidFill>
                          <a:latin typeface="Arial" panose="020B0604020202020204" pitchFamily="34" charset="0"/>
                          <a:cs typeface="Arial" panose="020B0604020202020204" pitchFamily="34" charset="0"/>
                        </a:rPr>
                        <a:t>business challenge</a:t>
                      </a:r>
                      <a:r>
                        <a:rPr lang="en-US" sz="1200" u="sng" baseline="0" dirty="0">
                          <a:solidFill>
                            <a:schemeClr val="bg1"/>
                          </a:solidFill>
                          <a:latin typeface="Arial" panose="020B0604020202020204" pitchFamily="34" charset="0"/>
                          <a:cs typeface="Arial" panose="020B0604020202020204" pitchFamily="34" charset="0"/>
                        </a:rPr>
                        <a:t> / </a:t>
                      </a:r>
                      <a:r>
                        <a:rPr lang="en-US" sz="1200" u="sng" dirty="0">
                          <a:solidFill>
                            <a:schemeClr val="bg1"/>
                          </a:solidFill>
                          <a:latin typeface="Arial" panose="020B0604020202020204" pitchFamily="34" charset="0"/>
                          <a:cs typeface="Arial" panose="020B0604020202020204" pitchFamily="34" charset="0"/>
                        </a:rPr>
                        <a:t>problem</a:t>
                      </a:r>
                      <a:r>
                        <a:rPr lang="en-US" sz="1200" baseline="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your team is trying to solve.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16403065"/>
                  </a:ext>
                </a:extLst>
              </a:tr>
              <a:tr h="387350">
                <a:tc>
                  <a:txBody>
                    <a:bodyPr/>
                    <a:lstStyle/>
                    <a:p>
                      <a:r>
                        <a:rPr lang="en-US" sz="800" dirty="0">
                          <a:solidFill>
                            <a:schemeClr val="tx1"/>
                          </a:solidFill>
                          <a:latin typeface="Arial" panose="020B0604020202020204" pitchFamily="34" charset="0"/>
                          <a:cs typeface="Arial" panose="020B0604020202020204" pitchFamily="34" charset="0"/>
                        </a:rPr>
                        <a:t>Example</a:t>
                      </a:r>
                    </a:p>
                  </a:txBody>
                  <a:tcPr marT="18288" marB="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800" i="1" dirty="0">
                          <a:solidFill>
                            <a:schemeClr val="tx1"/>
                          </a:solidFill>
                          <a:latin typeface="Arial" panose="020B0604020202020204" pitchFamily="34" charset="0"/>
                          <a:cs typeface="Arial" panose="020B0604020202020204" pitchFamily="34" charset="0"/>
                        </a:rPr>
                        <a:t>At the Customer Retention unit, we try our best to retain high value bank customers with the lowest possible cost. The problem</a:t>
                      </a:r>
                      <a:r>
                        <a:rPr lang="en-US" sz="800" i="1" baseline="0" dirty="0">
                          <a:solidFill>
                            <a:schemeClr val="tx1"/>
                          </a:solidFill>
                          <a:latin typeface="Arial" panose="020B0604020202020204" pitchFamily="34" charset="0"/>
                          <a:cs typeface="Arial" panose="020B0604020202020204" pitchFamily="34" charset="0"/>
                        </a:rPr>
                        <a:t> arises when the team isn’t able to predict accurately which customers are likely to attrite</a:t>
                      </a:r>
                      <a:r>
                        <a:rPr lang="en-US" sz="800" i="1" dirty="0">
                          <a:solidFill>
                            <a:schemeClr val="tx1"/>
                          </a:solidFill>
                          <a:latin typeface="Arial" panose="020B0604020202020204" pitchFamily="34" charset="0"/>
                          <a:cs typeface="Arial" panose="020B0604020202020204" pitchFamily="34" charset="0"/>
                        </a:rPr>
                        <a:t> (the current model accuracy stands at xx%). The right balance between minimizing false positives and</a:t>
                      </a:r>
                      <a:r>
                        <a:rPr lang="en-US" sz="800" i="1" baseline="0" dirty="0">
                          <a:solidFill>
                            <a:schemeClr val="tx1"/>
                          </a:solidFill>
                          <a:latin typeface="Arial" panose="020B0604020202020204" pitchFamily="34" charset="0"/>
                          <a:cs typeface="Arial" panose="020B0604020202020204" pitchFamily="34" charset="0"/>
                        </a:rPr>
                        <a:t> </a:t>
                      </a:r>
                      <a:r>
                        <a:rPr lang="en-US" sz="800" i="1" dirty="0">
                          <a:solidFill>
                            <a:schemeClr val="tx1"/>
                          </a:solidFill>
                          <a:latin typeface="Arial" panose="020B0604020202020204" pitchFamily="34" charset="0"/>
                          <a:cs typeface="Arial" panose="020B0604020202020204" pitchFamily="34" charset="0"/>
                        </a:rPr>
                        <a:t>false negatives is the core of our analytics solution.</a:t>
                      </a:r>
                    </a:p>
                  </a:txBody>
                  <a:tcPr marT="18288" marB="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351873267"/>
                  </a:ext>
                </a:extLst>
              </a:tr>
              <a:tr h="2455164">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Sample Business Problem: </a:t>
                      </a:r>
                      <a:r>
                        <a:rPr lang="en-US" sz="1000" kern="1200" dirty="0">
                          <a:solidFill>
                            <a:schemeClr val="tx1"/>
                          </a:solidFill>
                          <a:effectLst/>
                          <a:latin typeface="Arial" panose="020B0604020202020204" pitchFamily="34" charset="0"/>
                          <a:ea typeface="+mn-ea"/>
                          <a:cs typeface="Arial" panose="020B0604020202020204" pitchFamily="34" charset="0"/>
                        </a:rPr>
                        <a:t>(Erase and Put your thoughts/solutions)</a:t>
                      </a:r>
                    </a:p>
                    <a:p>
                      <a:endParaRPr lang="en-US" sz="1000" dirty="0">
                        <a:solidFill>
                          <a:schemeClr val="tx1"/>
                        </a:solidFill>
                        <a:latin typeface="Arial" panose="020B0604020202020204" pitchFamily="34" charset="0"/>
                        <a:cs typeface="Arial" panose="020B0604020202020204" pitchFamily="34" charset="0"/>
                      </a:endParaRPr>
                    </a:p>
                    <a:p>
                      <a:r>
                        <a:rPr lang="en-US" sz="1000" dirty="0">
                          <a:solidFill>
                            <a:schemeClr val="bg1">
                              <a:lumMod val="65000"/>
                            </a:schemeClr>
                          </a:solidFill>
                          <a:latin typeface="Arial" panose="020B0604020202020204" pitchFamily="34" charset="0"/>
                          <a:cs typeface="Arial" panose="020B0604020202020204" pitchFamily="34" charset="0"/>
                        </a:rPr>
                        <a:t>At Wholesale Banking</a:t>
                      </a:r>
                      <a:r>
                        <a:rPr lang="en-US" sz="1000" baseline="0" dirty="0">
                          <a:solidFill>
                            <a:schemeClr val="bg1">
                              <a:lumMod val="65000"/>
                            </a:schemeClr>
                          </a:solidFill>
                          <a:latin typeface="Arial" panose="020B0604020202020204" pitchFamily="34" charset="0"/>
                          <a:cs typeface="Arial" panose="020B0604020202020204" pitchFamily="34" charset="0"/>
                        </a:rPr>
                        <a:t> – Portfolio Management (WB-PM), we develop and conduct annual review on credit risk models for the rating of Wholesale Banking (WB) portfolio. For cases where there are valid reasons to substantiate the rating output from the normal rating process, Business Units (BU) may recommend an override to the rating output subject to Credit Approver’s (CA) approval. </a:t>
                      </a:r>
                    </a:p>
                    <a:p>
                      <a:endParaRPr lang="en-US" sz="1000" baseline="0" dirty="0">
                        <a:solidFill>
                          <a:schemeClr val="bg1">
                            <a:lumMod val="65000"/>
                          </a:schemeClr>
                        </a:solidFill>
                        <a:latin typeface="Arial" panose="020B0604020202020204" pitchFamily="34" charset="0"/>
                        <a:cs typeface="Arial" panose="020B0604020202020204" pitchFamily="34" charset="0"/>
                      </a:endParaRPr>
                    </a:p>
                    <a:p>
                      <a:r>
                        <a:rPr lang="en-US" sz="1000" baseline="0" dirty="0">
                          <a:solidFill>
                            <a:schemeClr val="bg1">
                              <a:lumMod val="65000"/>
                            </a:schemeClr>
                          </a:solidFill>
                          <a:latin typeface="Arial" panose="020B0604020202020204" pitchFamily="34" charset="0"/>
                          <a:cs typeface="Arial" panose="020B0604020202020204" pitchFamily="34" charset="0"/>
                        </a:rPr>
                        <a:t>However, for distress factors/ events that are not captured in the normal rating process, the affected accounts/ portfolios may not be identified by BU swiftly for mitigating action plans. With the delayed BU’ response, this would further lead to a rating downgrade of borrower to </a:t>
                      </a:r>
                      <a:r>
                        <a:rPr lang="en-US" sz="1000" baseline="0" dirty="0" err="1">
                          <a:solidFill>
                            <a:schemeClr val="bg1">
                              <a:lumMod val="65000"/>
                            </a:schemeClr>
                          </a:solidFill>
                          <a:latin typeface="Arial" panose="020B0604020202020204" pitchFamily="34" charset="0"/>
                          <a:cs typeface="Arial" panose="020B0604020202020204" pitchFamily="34" charset="0"/>
                        </a:rPr>
                        <a:t>Watchlist</a:t>
                      </a:r>
                      <a:r>
                        <a:rPr lang="en-US" sz="1000" baseline="0" dirty="0">
                          <a:solidFill>
                            <a:schemeClr val="bg1">
                              <a:lumMod val="65000"/>
                            </a:schemeClr>
                          </a:solidFill>
                          <a:latin typeface="Arial" panose="020B0604020202020204" pitchFamily="34" charset="0"/>
                          <a:cs typeface="Arial" panose="020B0604020202020204" pitchFamily="34" charset="0"/>
                        </a:rPr>
                        <a:t> (WL),  Special Mention (SM) or even worse case Non-Performing (NPL). The downgrading of ratings would result in increase in capital cost and accounts that turned NPL would result in more expected credit losses (ECL) to the Bank.</a:t>
                      </a:r>
                    </a:p>
                    <a:p>
                      <a:endParaRPr lang="en-US" sz="1000" baseline="0" dirty="0">
                        <a:solidFill>
                          <a:schemeClr val="bg1">
                            <a:lumMod val="65000"/>
                          </a:schemeClr>
                        </a:solidFill>
                        <a:latin typeface="Arial" panose="020B0604020202020204" pitchFamily="34" charset="0"/>
                        <a:cs typeface="Arial" panose="020B0604020202020204" pitchFamily="34" charset="0"/>
                      </a:endParaRPr>
                    </a:p>
                    <a:p>
                      <a:r>
                        <a:rPr lang="en-US" sz="1000" baseline="0" dirty="0">
                          <a:solidFill>
                            <a:schemeClr val="bg1">
                              <a:lumMod val="65000"/>
                            </a:schemeClr>
                          </a:solidFill>
                          <a:latin typeface="Arial" panose="020B0604020202020204" pitchFamily="34" charset="0"/>
                          <a:cs typeface="Arial" panose="020B0604020202020204" pitchFamily="34" charset="0"/>
                        </a:rPr>
                        <a:t>Additionally, during a distress event and when a bottom-up portfolio review is required (e.g. covid-19 outbreak), this is especially relevant for the Commercial Banking portfolio with a performing borrower count of above 3000 as at Jan 2020. It would require a mammoth task from Account Relationship Managers (ARMs) to filter and identify their affected portfolio and conduct risk assessment on top of their BAU task.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00966995"/>
                  </a:ext>
                </a:extLst>
              </a:tr>
              <a:tr h="329184">
                <a:tc>
                  <a:txBody>
                    <a:bodyPr/>
                    <a:lstStyle/>
                    <a:p>
                      <a:r>
                        <a:rPr lang="en-US" sz="800" dirty="0">
                          <a:solidFill>
                            <a:schemeClr val="tx1"/>
                          </a:solidFill>
                          <a:latin typeface="Arial" panose="020B0604020202020204" pitchFamily="34" charset="0"/>
                          <a:cs typeface="Arial" panose="020B0604020202020204" pitchFamily="34" charset="0"/>
                        </a:rPr>
                        <a:t>Tips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latin typeface="Arial" panose="020B0604020202020204" pitchFamily="34" charset="0"/>
                          <a:cs typeface="Arial" panose="020B0604020202020204" pitchFamily="34" charset="0"/>
                        </a:rPr>
                        <a:t>Recommended structure:  </a:t>
                      </a:r>
                    </a:p>
                    <a:p>
                      <a:pPr marL="228600" marR="0" lvl="1" indent="-53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1" dirty="0">
                          <a:solidFill>
                            <a:prstClr val="black"/>
                          </a:solidFill>
                          <a:latin typeface="Arial" panose="020B0604020202020204" pitchFamily="34" charset="0"/>
                          <a:cs typeface="Arial" panose="020B0604020202020204" pitchFamily="34" charset="0"/>
                        </a:rPr>
                        <a:t>At (your business unit), we pursue (business objectives). However, (current status and pain points)</a:t>
                      </a:r>
                      <a:endParaRPr lang="en-US" sz="800" b="1" i="1" baseline="0" dirty="0">
                        <a:solidFill>
                          <a:prstClr val="black"/>
                        </a:solidFill>
                        <a:latin typeface="Arial" panose="020B0604020202020204" pitchFamily="34" charset="0"/>
                        <a:cs typeface="Arial" panose="020B0604020202020204" pitchFamily="34" charset="0"/>
                      </a:endParaRPr>
                    </a:p>
                    <a:p>
                      <a:pPr marL="228600" marR="0" lvl="1" indent="-53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1" dirty="0">
                          <a:latin typeface="Arial" panose="020B0604020202020204" pitchFamily="34" charset="0"/>
                          <a:cs typeface="Arial" panose="020B0604020202020204" pitchFamily="34" charset="0"/>
                        </a:rPr>
                        <a:t>As a (your persona</a:t>
                      </a:r>
                      <a:r>
                        <a:rPr lang="en-US" sz="800" b="1" i="1" baseline="0" dirty="0">
                          <a:latin typeface="Arial" panose="020B0604020202020204" pitchFamily="34" charset="0"/>
                          <a:cs typeface="Arial" panose="020B0604020202020204" pitchFamily="34" charset="0"/>
                        </a:rPr>
                        <a:t> - job title), I have (challenges/problems) because of (root-causes). </a:t>
                      </a:r>
                      <a:r>
                        <a:rPr lang="en-US" sz="800" b="1" i="1" dirty="0">
                          <a:solidFill>
                            <a:schemeClr val="tx1"/>
                          </a:solidFill>
                          <a:latin typeface="Arial" panose="020B0604020202020204" pitchFamily="34" charset="0"/>
                          <a:cs typeface="Arial" panose="020B0604020202020204" pitchFamily="34" charset="0"/>
                        </a:rPr>
                        <a:t>Consequently, (business impact</a:t>
                      </a:r>
                      <a:r>
                        <a:rPr lang="en-US" sz="800" b="1" i="1" baseline="0" dirty="0">
                          <a:solidFill>
                            <a:schemeClr val="tx1"/>
                          </a:solidFill>
                          <a:latin typeface="Arial" panose="020B0604020202020204" pitchFamily="34" charset="0"/>
                          <a:cs typeface="Arial" panose="020B0604020202020204" pitchFamily="34" charset="0"/>
                        </a:rPr>
                        <a:t> and pain points)</a:t>
                      </a:r>
                      <a:endParaRPr lang="en-US" sz="800" b="1" i="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If</a:t>
                      </a:r>
                      <a:r>
                        <a:rPr lang="en-US" sz="800" baseline="0" dirty="0">
                          <a:latin typeface="Arial" panose="020B0604020202020204" pitchFamily="34" charset="0"/>
                          <a:cs typeface="Arial" panose="020B0604020202020204" pitchFamily="34" charset="0"/>
                        </a:rPr>
                        <a:t> your team members are from multiple job functions, you could choose a representative persona or most relevant persona to the problem</a:t>
                      </a:r>
                    </a:p>
                    <a:p>
                      <a:pPr marL="171450" indent="-171450">
                        <a:buFont typeface="Arial" panose="020B0604020202020204" pitchFamily="34" charset="0"/>
                        <a:buChar char="•"/>
                      </a:pPr>
                      <a:r>
                        <a:rPr lang="en-US" sz="800" baseline="0" dirty="0">
                          <a:latin typeface="Arial" panose="020B0604020202020204" pitchFamily="34" charset="0"/>
                          <a:cs typeface="Arial" panose="020B0604020202020204" pitchFamily="34" charset="0"/>
                        </a:rPr>
                        <a:t>If possible, please try to include some </a:t>
                      </a:r>
                      <a:r>
                        <a:rPr lang="en-US" sz="800" u="sng" baseline="0" dirty="0">
                          <a:latin typeface="Arial" panose="020B0604020202020204" pitchFamily="34" charset="0"/>
                          <a:cs typeface="Arial" panose="020B0604020202020204" pitchFamily="34" charset="0"/>
                        </a:rPr>
                        <a:t>quantitative figures</a:t>
                      </a:r>
                      <a:r>
                        <a:rPr lang="en-US" sz="800" baseline="0" dirty="0">
                          <a:latin typeface="Arial" panose="020B0604020202020204" pitchFamily="34" charset="0"/>
                          <a:cs typeface="Arial" panose="020B0604020202020204" pitchFamily="34" charset="0"/>
                        </a:rPr>
                        <a:t> that describe severity of the problem and some </a:t>
                      </a:r>
                      <a:r>
                        <a:rPr lang="en-US" sz="800" u="sng" baseline="0" dirty="0">
                          <a:latin typeface="Arial" panose="020B0604020202020204" pitchFamily="34" charset="0"/>
                          <a:cs typeface="Arial" panose="020B0604020202020204" pitchFamily="34" charset="0"/>
                        </a:rPr>
                        <a:t>diagrams for better illustration </a:t>
                      </a:r>
                      <a:endParaRPr lang="en-US" sz="800" u="sng"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35450746"/>
                  </a:ext>
                </a:extLst>
              </a:tr>
            </a:tbl>
          </a:graphicData>
        </a:graphic>
      </p:graphicFrame>
    </p:spTree>
    <p:extLst>
      <p:ext uri="{BB962C8B-B14F-4D97-AF65-F5344CB8AC3E}">
        <p14:creationId xmlns:p14="http://schemas.microsoft.com/office/powerpoint/2010/main" val="3099167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2.AI/Data Analytics Solution (1/2)</a:t>
            </a:r>
          </a:p>
        </p:txBody>
      </p:sp>
      <p:sp>
        <p:nvSpPr>
          <p:cNvPr id="3" name="Slide Number Placeholder 2"/>
          <p:cNvSpPr>
            <a:spLocks noGrp="1"/>
          </p:cNvSpPr>
          <p:nvPr>
            <p:ph type="sldNum" sz="quarter" idx="4"/>
          </p:nvPr>
        </p:nvSpPr>
        <p:spPr/>
        <p:txBody>
          <a:bodyPr/>
          <a:lstStyle/>
          <a:p>
            <a:fld id="{8D26CC3F-F904-1B4A-89D3-EF8E50729E94}" type="slidenum">
              <a:rPr lang="en-US" smtClean="0"/>
              <a:pPr/>
              <a:t>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93892534"/>
              </p:ext>
            </p:extLst>
          </p:nvPr>
        </p:nvGraphicFramePr>
        <p:xfrm>
          <a:off x="340740" y="765810"/>
          <a:ext cx="8528940" cy="4187190"/>
        </p:xfrm>
        <a:graphic>
          <a:graphicData uri="http://schemas.openxmlformats.org/drawingml/2006/table">
            <a:tbl>
              <a:tblPr firstRow="1" bandRow="1">
                <a:tableStyleId>{5C22544A-7EE6-4342-B048-85BDC9FD1C3A}</a:tableStyleId>
              </a:tblPr>
              <a:tblGrid>
                <a:gridCol w="924180">
                  <a:extLst>
                    <a:ext uri="{9D8B030D-6E8A-4147-A177-3AD203B41FA5}">
                      <a16:colId xmlns:a16="http://schemas.microsoft.com/office/drawing/2014/main" val="132460483"/>
                    </a:ext>
                  </a:extLst>
                </a:gridCol>
                <a:gridCol w="7604760">
                  <a:extLst>
                    <a:ext uri="{9D8B030D-6E8A-4147-A177-3AD203B41FA5}">
                      <a16:colId xmlns:a16="http://schemas.microsoft.com/office/drawing/2014/main" val="767492611"/>
                    </a:ext>
                  </a:extLst>
                </a:gridCol>
              </a:tblGrid>
              <a:tr h="285750">
                <a:tc gridSpan="2">
                  <a:txBody>
                    <a:bodyPr/>
                    <a:lstStyle/>
                    <a:p>
                      <a:r>
                        <a:rPr lang="en-US" sz="1200" dirty="0">
                          <a:solidFill>
                            <a:schemeClr val="bg1"/>
                          </a:solidFill>
                          <a:latin typeface="Arial" panose="020B0604020202020204" pitchFamily="34" charset="0"/>
                          <a:cs typeface="Arial" panose="020B0604020202020204" pitchFamily="34" charset="0"/>
                        </a:rPr>
                        <a:t>2-1. Please describe the </a:t>
                      </a:r>
                      <a:r>
                        <a:rPr lang="en-US" sz="1200" u="sng" dirty="0">
                          <a:solidFill>
                            <a:schemeClr val="bg1"/>
                          </a:solidFill>
                          <a:latin typeface="Arial" panose="020B0604020202020204" pitchFamily="34" charset="0"/>
                          <a:cs typeface="Arial" panose="020B0604020202020204" pitchFamily="34" charset="0"/>
                        </a:rPr>
                        <a:t>AI</a:t>
                      </a:r>
                      <a:r>
                        <a:rPr lang="en-US" sz="1200" u="sng" baseline="0" dirty="0">
                          <a:solidFill>
                            <a:schemeClr val="bg1"/>
                          </a:solidFill>
                          <a:latin typeface="Arial" panose="020B0604020202020204" pitchFamily="34" charset="0"/>
                          <a:cs typeface="Arial" panose="020B0604020202020204" pitchFamily="34" charset="0"/>
                        </a:rPr>
                        <a:t>/</a:t>
                      </a:r>
                      <a:r>
                        <a:rPr lang="en-US" sz="1200" u="sng" dirty="0">
                          <a:solidFill>
                            <a:schemeClr val="bg1"/>
                          </a:solidFill>
                          <a:latin typeface="Arial" panose="020B0604020202020204" pitchFamily="34" charset="0"/>
                          <a:cs typeface="Arial" panose="020B0604020202020204" pitchFamily="34" charset="0"/>
                        </a:rPr>
                        <a:t>Data Analytics solution</a:t>
                      </a:r>
                      <a:r>
                        <a:rPr lang="en-US" sz="1200" dirty="0">
                          <a:solidFill>
                            <a:schemeClr val="bg1"/>
                          </a:solidFill>
                          <a:latin typeface="Arial" panose="020B0604020202020204" pitchFamily="34" charset="0"/>
                          <a:cs typeface="Arial" panose="020B0604020202020204" pitchFamily="34" charset="0"/>
                        </a:rPr>
                        <a:t> that solves the challenge</a:t>
                      </a:r>
                      <a:r>
                        <a:rPr lang="en-US" sz="1200" baseline="0" dirty="0">
                          <a:solidFill>
                            <a:schemeClr val="bg1"/>
                          </a:solidFill>
                          <a:latin typeface="Arial" panose="020B0604020202020204" pitchFamily="34" charset="0"/>
                          <a:cs typeface="Arial" panose="020B0604020202020204" pitchFamily="34" charset="0"/>
                        </a:rPr>
                        <a:t> / </a:t>
                      </a:r>
                      <a:r>
                        <a:rPr lang="en-US" sz="1200" dirty="0">
                          <a:solidFill>
                            <a:schemeClr val="bg1"/>
                          </a:solidFill>
                          <a:latin typeface="Arial" panose="020B0604020202020204" pitchFamily="34" charset="0"/>
                          <a:cs typeface="Arial" panose="020B0604020202020204" pitchFamily="34" charset="0"/>
                        </a:rPr>
                        <a:t>problem.</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16403065"/>
                  </a:ext>
                </a:extLst>
              </a:tr>
              <a:tr h="387350">
                <a:tc>
                  <a:txBody>
                    <a:bodyPr/>
                    <a:lstStyle/>
                    <a:p>
                      <a:r>
                        <a:rPr lang="en-US" sz="900" dirty="0">
                          <a:solidFill>
                            <a:schemeClr val="tx1"/>
                          </a:solidFill>
                          <a:latin typeface="Arial" panose="020B0604020202020204" pitchFamily="34" charset="0"/>
                          <a:cs typeface="Arial" panose="020B0604020202020204" pitchFamily="34" charset="0"/>
                        </a:rPr>
                        <a:t>Example</a:t>
                      </a:r>
                    </a:p>
                  </a:txBody>
                  <a:tcPr marT="18288" marB="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900" i="1" dirty="0">
                          <a:solidFill>
                            <a:schemeClr val="tx1"/>
                          </a:solidFill>
                          <a:latin typeface="Arial" panose="020B0604020202020204" pitchFamily="34" charset="0"/>
                          <a:cs typeface="Arial" panose="020B0604020202020204" pitchFamily="34" charset="0"/>
                        </a:rPr>
                        <a:t>To build an</a:t>
                      </a:r>
                      <a:r>
                        <a:rPr lang="en-US" sz="900" i="1" baseline="0" dirty="0">
                          <a:solidFill>
                            <a:schemeClr val="tx1"/>
                          </a:solidFill>
                          <a:latin typeface="Arial" panose="020B0604020202020204" pitchFamily="34" charset="0"/>
                          <a:cs typeface="Arial" panose="020B0604020202020204" pitchFamily="34" charset="0"/>
                        </a:rPr>
                        <a:t> accurate</a:t>
                      </a:r>
                      <a:r>
                        <a:rPr lang="en-US" sz="900" i="1" dirty="0">
                          <a:solidFill>
                            <a:schemeClr val="tx1"/>
                          </a:solidFill>
                          <a:latin typeface="Arial" panose="020B0604020202020204" pitchFamily="34" charset="0"/>
                          <a:cs typeface="Arial" panose="020B0604020202020204" pitchFamily="34" charset="0"/>
                        </a:rPr>
                        <a:t> </a:t>
                      </a:r>
                      <a:r>
                        <a:rPr lang="en-US" sz="900" i="1" baseline="0" dirty="0">
                          <a:solidFill>
                            <a:schemeClr val="tx1"/>
                          </a:solidFill>
                          <a:latin typeface="Arial" panose="020B0604020202020204" pitchFamily="34" charset="0"/>
                          <a:cs typeface="Arial" panose="020B0604020202020204" pitchFamily="34" charset="0"/>
                        </a:rPr>
                        <a:t>machine learning model that predicts at-risk customers, in order to reduce customer attrition and manpower investment on customer retention officers. The model will generate the list of customers ranked by churn probability and the contributing key factors. </a:t>
                      </a:r>
                      <a:endParaRPr lang="en-US" sz="900" i="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351873267"/>
                  </a:ext>
                </a:extLst>
              </a:tr>
              <a:tr h="287401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Sample (Erase and Put your thoughts/solutions)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bg1">
                              <a:lumMod val="65000"/>
                            </a:schemeClr>
                          </a:solidFill>
                          <a:effectLst/>
                          <a:latin typeface="Arial" panose="020B0604020202020204" pitchFamily="34" charset="0"/>
                          <a:ea typeface="+mn-ea"/>
                          <a:cs typeface="Arial" panose="020B0604020202020204" pitchFamily="34" charset="0"/>
                        </a:rPr>
                        <a:t>To adopt a machine learning incorporating 3</a:t>
                      </a:r>
                      <a:r>
                        <a:rPr lang="en-US" sz="1000" kern="1200" baseline="30000" dirty="0">
                          <a:solidFill>
                            <a:schemeClr val="bg1">
                              <a:lumMod val="65000"/>
                            </a:schemeClr>
                          </a:solidFill>
                          <a:effectLst/>
                          <a:latin typeface="Arial" panose="020B0604020202020204" pitchFamily="34" charset="0"/>
                          <a:ea typeface="+mn-ea"/>
                          <a:cs typeface="Arial" panose="020B0604020202020204" pitchFamily="34" charset="0"/>
                        </a:rPr>
                        <a:t>rd</a:t>
                      </a:r>
                      <a:r>
                        <a:rPr lang="en-US" sz="1000" kern="1200" dirty="0">
                          <a:solidFill>
                            <a:schemeClr val="bg1">
                              <a:lumMod val="65000"/>
                            </a:schemeClr>
                          </a:solidFill>
                          <a:effectLst/>
                          <a:latin typeface="Arial" panose="020B0604020202020204" pitchFamily="34" charset="0"/>
                          <a:ea typeface="+mn-ea"/>
                          <a:cs typeface="Arial" panose="020B0604020202020204" pitchFamily="34" charset="0"/>
                        </a:rPr>
                        <a:t> party alternative data from web </a:t>
                      </a:r>
                      <a:r>
                        <a:rPr lang="en-US" sz="1000" kern="1200" dirty="0" err="1">
                          <a:solidFill>
                            <a:schemeClr val="bg1">
                              <a:lumMod val="65000"/>
                            </a:schemeClr>
                          </a:solidFill>
                          <a:effectLst/>
                          <a:latin typeface="Arial" panose="020B0604020202020204" pitchFamily="34" charset="0"/>
                          <a:ea typeface="+mn-ea"/>
                          <a:cs typeface="Arial" panose="020B0604020202020204" pitchFamily="34" charset="0"/>
                        </a:rPr>
                        <a:t>e.g</a:t>
                      </a:r>
                      <a:r>
                        <a:rPr lang="en-US" sz="1000" kern="1200" dirty="0">
                          <a:solidFill>
                            <a:schemeClr val="bg1">
                              <a:lumMod val="65000"/>
                            </a:schemeClr>
                          </a:solidFill>
                          <a:effectLst/>
                          <a:latin typeface="Arial" panose="020B0604020202020204" pitchFamily="34" charset="0"/>
                          <a:ea typeface="+mn-ea"/>
                          <a:cs typeface="Arial" panose="020B0604020202020204" pitchFamily="34" charset="0"/>
                        </a:rPr>
                        <a:t> research and analyst report, blogpost, and news that could identify distressed signals/indicators from existing borrowers/portfolios based on risk factors not captured in the normal rating process.</a:t>
                      </a:r>
                      <a:endParaRPr lang="en-MY" sz="1000" kern="1200" dirty="0">
                        <a:solidFill>
                          <a:schemeClr val="bg1">
                            <a:lumMod val="65000"/>
                          </a:schemeClr>
                        </a:solidFill>
                        <a:effectLst/>
                        <a:latin typeface="Arial" panose="020B0604020202020204" pitchFamily="34" charset="0"/>
                        <a:ea typeface="+mn-ea"/>
                        <a:cs typeface="Arial" panose="020B0604020202020204" pitchFamily="34" charset="0"/>
                      </a:endParaRPr>
                    </a:p>
                    <a:p>
                      <a:endParaRPr lang="en-US" sz="1000" baseline="0" dirty="0">
                        <a:solidFill>
                          <a:schemeClr val="accent1">
                            <a:lumMod val="50000"/>
                          </a:schemeClr>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baseline="0" dirty="0">
                        <a:solidFill>
                          <a:schemeClr val="accent1">
                            <a:lumMod val="50000"/>
                          </a:schemeClr>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baseline="0" dirty="0">
                        <a:solidFill>
                          <a:schemeClr val="accent1">
                            <a:lumMod val="5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000" b="0" dirty="0">
                        <a:solidFill>
                          <a:schemeClr val="accent1">
                            <a:lumMod val="5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000" b="0" baseline="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00966995"/>
                  </a:ext>
                </a:extLst>
              </a:tr>
              <a:tr h="329184">
                <a:tc>
                  <a:txBody>
                    <a:bodyPr/>
                    <a:lstStyle/>
                    <a:p>
                      <a:r>
                        <a:rPr lang="en-US" sz="1000" dirty="0">
                          <a:solidFill>
                            <a:schemeClr val="tx1"/>
                          </a:solidFill>
                          <a:latin typeface="Arial" panose="020B0604020202020204" pitchFamily="34" charset="0"/>
                          <a:cs typeface="Arial" panose="020B0604020202020204" pitchFamily="34" charset="0"/>
                        </a:rPr>
                        <a:t>Tips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171450" indent="-171450">
                        <a:buFont typeface="Arial" panose="020B0604020202020204" pitchFamily="34" charset="0"/>
                        <a:buChar char="•"/>
                      </a:pPr>
                      <a:r>
                        <a:rPr lang="en-US" sz="900" baseline="0" dirty="0">
                          <a:latin typeface="Arial" panose="020B0604020202020204" pitchFamily="34" charset="0"/>
                          <a:cs typeface="Arial" panose="020B0604020202020204" pitchFamily="34" charset="0"/>
                        </a:rPr>
                        <a:t>Any ‘data analytics’ solution can be proposed(It </a:t>
                      </a:r>
                      <a:r>
                        <a:rPr lang="en-US" sz="900" u="sng" baseline="0" dirty="0">
                          <a:latin typeface="Arial" panose="020B0604020202020204" pitchFamily="34" charset="0"/>
                          <a:cs typeface="Arial" panose="020B0604020202020204" pitchFamily="34" charset="0"/>
                        </a:rPr>
                        <a:t>doesn’t have to</a:t>
                      </a:r>
                      <a:r>
                        <a:rPr lang="en-US" sz="900" baseline="0" dirty="0">
                          <a:latin typeface="Arial" panose="020B0604020202020204" pitchFamily="34" charset="0"/>
                          <a:cs typeface="Arial" panose="020B0604020202020204" pitchFamily="34" charset="0"/>
                        </a:rPr>
                        <a:t> be very advanced AI technologies, such as artificial neural network)  </a:t>
                      </a:r>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Recommended structure:</a:t>
                      </a:r>
                      <a:r>
                        <a:rPr lang="en-US" sz="900" baseline="0" dirty="0">
                          <a:latin typeface="Arial" panose="020B0604020202020204" pitchFamily="34" charset="0"/>
                          <a:cs typeface="Arial" panose="020B0604020202020204" pitchFamily="34" charset="0"/>
                        </a:rPr>
                        <a:t> </a:t>
                      </a:r>
                      <a:r>
                        <a:rPr lang="en-US" sz="900" b="1" i="1" dirty="0">
                          <a:latin typeface="Arial" panose="020B0604020202020204" pitchFamily="34" charset="0"/>
                          <a:cs typeface="Arial" panose="020B0604020202020204" pitchFamily="34" charset="0"/>
                        </a:rPr>
                        <a:t>To build (type of AI solution) that (outcomes of AI solution), in order</a:t>
                      </a:r>
                      <a:r>
                        <a:rPr lang="en-US" sz="900" b="1" i="1" baseline="0" dirty="0">
                          <a:latin typeface="Arial" panose="020B0604020202020204" pitchFamily="34" charset="0"/>
                          <a:cs typeface="Arial" panose="020B0604020202020204" pitchFamily="34" charset="0"/>
                        </a:rPr>
                        <a:t> to (high-level target users and benefits)</a:t>
                      </a:r>
                      <a:r>
                        <a:rPr lang="en-US" sz="900" b="1" i="1"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900" baseline="0" dirty="0">
                          <a:latin typeface="Arial" panose="020B0604020202020204" pitchFamily="34" charset="0"/>
                          <a:cs typeface="Arial" panose="020B0604020202020204" pitchFamily="34" charset="0"/>
                        </a:rPr>
                        <a:t>If possible, please try to include some diagrams and/or example for better illustration (e.g. representative insights dashboard of the AI solution) </a:t>
                      </a:r>
                    </a:p>
                    <a:p>
                      <a:pPr marL="171450" indent="-171450">
                        <a:buFont typeface="Arial" panose="020B0604020202020204" pitchFamily="34" charset="0"/>
                        <a:buChar char="•"/>
                      </a:pPr>
                      <a:r>
                        <a:rPr lang="en-US" sz="900" baseline="0" dirty="0">
                          <a:latin typeface="Arial" panose="020B0604020202020204" pitchFamily="34" charset="0"/>
                          <a:cs typeface="Arial" panose="020B0604020202020204" pitchFamily="34" charset="0"/>
                        </a:rPr>
                        <a:t>Details of target users and benefits will be asked at question 3 and 4</a:t>
                      </a:r>
                      <a:endParaRPr lang="en-US" sz="90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35450746"/>
                  </a:ext>
                </a:extLst>
              </a:tr>
            </a:tbl>
          </a:graphicData>
        </a:graphic>
      </p:graphicFrame>
      <p:sp>
        <p:nvSpPr>
          <p:cNvPr id="6" name="Pentagon 5"/>
          <p:cNvSpPr/>
          <p:nvPr/>
        </p:nvSpPr>
        <p:spPr>
          <a:xfrm>
            <a:off x="483299" y="2175754"/>
            <a:ext cx="3026981" cy="135607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r>
              <a:rPr lang="en-US" sz="1050" b="1" dirty="0">
                <a:latin typeface="Arial" panose="020B0604020202020204" pitchFamily="34" charset="0"/>
                <a:cs typeface="Arial" panose="020B0604020202020204" pitchFamily="34" charset="0"/>
              </a:rPr>
              <a:t>Source: World Wide Web (www)</a:t>
            </a:r>
          </a:p>
          <a:p>
            <a:endParaRPr lang="en-US" sz="105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Credit Bureau Reports</a:t>
            </a:r>
          </a:p>
          <a:p>
            <a:pPr marL="285750"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Research Reports (e.g. Henry Butcher, Fitch Solutions, Savills, etc.)</a:t>
            </a:r>
          </a:p>
          <a:p>
            <a:pPr marL="285750"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News portal (e.g. The Star, The Edge Markets, Malaysia News &amp; Industrial, etc.)</a:t>
            </a:r>
            <a:endParaRPr lang="en-US" sz="1050" b="1" dirty="0">
              <a:latin typeface="Arial" panose="020B0604020202020204" pitchFamily="34" charset="0"/>
              <a:cs typeface="Arial" panose="020B0604020202020204" pitchFamily="34" charset="0"/>
            </a:endParaRPr>
          </a:p>
          <a:p>
            <a:endParaRPr lang="en-US" sz="1050" b="1" dirty="0">
              <a:latin typeface="Arial" panose="020B0604020202020204" pitchFamily="34" charset="0"/>
              <a:cs typeface="Arial" panose="020B0604020202020204" pitchFamily="34" charset="0"/>
            </a:endParaRPr>
          </a:p>
          <a:p>
            <a:endParaRPr lang="en-MY" sz="1050" b="1" dirty="0">
              <a:latin typeface="Arial" panose="020B0604020202020204" pitchFamily="34" charset="0"/>
              <a:cs typeface="Arial" panose="020B0604020202020204" pitchFamily="34" charset="0"/>
            </a:endParaRPr>
          </a:p>
        </p:txBody>
      </p:sp>
      <p:sp>
        <p:nvSpPr>
          <p:cNvPr id="7" name="Chevron 6"/>
          <p:cNvSpPr/>
          <p:nvPr/>
        </p:nvSpPr>
        <p:spPr>
          <a:xfrm>
            <a:off x="3045904" y="2175755"/>
            <a:ext cx="3357350" cy="1356070"/>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r>
              <a:rPr lang="en-US" sz="1050" b="1" dirty="0">
                <a:solidFill>
                  <a:schemeClr val="bg1"/>
                </a:solidFill>
                <a:latin typeface="Arial" panose="020B0604020202020204" pitchFamily="34" charset="0"/>
                <a:cs typeface="Arial" panose="020B0604020202020204" pitchFamily="34" charset="0"/>
              </a:rPr>
              <a:t>Solution: AI Model</a:t>
            </a:r>
          </a:p>
          <a:p>
            <a:endParaRPr lang="en-US" sz="105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50" dirty="0">
                <a:solidFill>
                  <a:schemeClr val="bg1"/>
                </a:solidFill>
                <a:latin typeface="Arial" panose="020B0604020202020204" pitchFamily="34" charset="0"/>
                <a:cs typeface="Arial" panose="020B0604020202020204" pitchFamily="34" charset="0"/>
              </a:rPr>
              <a:t>To  now-cast and identify distressed industries/ events</a:t>
            </a:r>
          </a:p>
          <a:p>
            <a:pPr marL="285750" indent="-285750">
              <a:buFont typeface="Arial" panose="020B0604020202020204" pitchFamily="34" charset="0"/>
              <a:buChar char="•"/>
            </a:pPr>
            <a:r>
              <a:rPr lang="en-US" sz="1050" dirty="0">
                <a:solidFill>
                  <a:schemeClr val="bg1"/>
                </a:solidFill>
                <a:latin typeface="Arial" panose="020B0604020202020204" pitchFamily="34" charset="0"/>
                <a:cs typeface="Arial" panose="020B0604020202020204" pitchFamily="34" charset="0"/>
              </a:rPr>
              <a:t>To churn out a list of affected accounts (based on MAS code/ SSG industrial Grouping)</a:t>
            </a:r>
            <a:endParaRPr lang="en-MY" sz="1050" dirty="0">
              <a:solidFill>
                <a:schemeClr val="bg1"/>
              </a:solidFill>
              <a:latin typeface="Arial" panose="020B0604020202020204" pitchFamily="34" charset="0"/>
              <a:cs typeface="Arial" panose="020B0604020202020204" pitchFamily="34" charset="0"/>
            </a:endParaRPr>
          </a:p>
        </p:txBody>
      </p:sp>
      <p:sp>
        <p:nvSpPr>
          <p:cNvPr id="8" name="Chevron 7"/>
          <p:cNvSpPr/>
          <p:nvPr/>
        </p:nvSpPr>
        <p:spPr>
          <a:xfrm>
            <a:off x="5926831" y="2175753"/>
            <a:ext cx="2880663" cy="1356072"/>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r>
              <a:rPr lang="en-US" sz="1050" b="1" dirty="0">
                <a:solidFill>
                  <a:schemeClr val="bg1"/>
                </a:solidFill>
                <a:latin typeface="Arial" panose="020B0604020202020204" pitchFamily="34" charset="0"/>
                <a:cs typeface="Arial" panose="020B0604020202020204" pitchFamily="34" charset="0"/>
              </a:rPr>
              <a:t>Application: Dashboard</a:t>
            </a:r>
          </a:p>
          <a:p>
            <a:endParaRPr lang="en-US" sz="105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50" dirty="0">
                <a:solidFill>
                  <a:schemeClr val="bg1"/>
                </a:solidFill>
                <a:latin typeface="Arial" panose="020B0604020202020204" pitchFamily="34" charset="0"/>
                <a:cs typeface="Arial" panose="020B0604020202020204" pitchFamily="34" charset="0"/>
              </a:rPr>
              <a:t>Identified distressed industries/ portfolios are flagged out for ARM’s further remedial action</a:t>
            </a:r>
            <a:endParaRPr lang="en-MY"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71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740" y="256624"/>
            <a:ext cx="8847710" cy="720080"/>
          </a:xfrm>
        </p:spPr>
        <p:txBody>
          <a:bodyPr/>
          <a:lstStyle/>
          <a:p>
            <a:r>
              <a:rPr lang="en-US" dirty="0"/>
              <a:t>2.AI/Data Analytics Solution (2/2)</a:t>
            </a:r>
          </a:p>
        </p:txBody>
      </p:sp>
      <p:sp>
        <p:nvSpPr>
          <p:cNvPr id="3" name="Slide Number Placeholder 2"/>
          <p:cNvSpPr>
            <a:spLocks noGrp="1"/>
          </p:cNvSpPr>
          <p:nvPr>
            <p:ph type="sldNum" sz="quarter" idx="4"/>
          </p:nvPr>
        </p:nvSpPr>
        <p:spPr/>
        <p:txBody>
          <a:bodyPr/>
          <a:lstStyle/>
          <a:p>
            <a:fld id="{8D26CC3F-F904-1B4A-89D3-EF8E50729E94}" type="slidenum">
              <a:rPr lang="en-US" smtClean="0"/>
              <a:pPr/>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53099689"/>
              </p:ext>
            </p:extLst>
          </p:nvPr>
        </p:nvGraphicFramePr>
        <p:xfrm>
          <a:off x="340740" y="765810"/>
          <a:ext cx="8528940" cy="4471416"/>
        </p:xfrm>
        <a:graphic>
          <a:graphicData uri="http://schemas.openxmlformats.org/drawingml/2006/table">
            <a:tbl>
              <a:tblPr firstRow="1" bandRow="1">
                <a:tableStyleId>{5C22544A-7EE6-4342-B048-85BDC9FD1C3A}</a:tableStyleId>
              </a:tblPr>
              <a:tblGrid>
                <a:gridCol w="924180">
                  <a:extLst>
                    <a:ext uri="{9D8B030D-6E8A-4147-A177-3AD203B41FA5}">
                      <a16:colId xmlns:a16="http://schemas.microsoft.com/office/drawing/2014/main" val="132460483"/>
                    </a:ext>
                  </a:extLst>
                </a:gridCol>
                <a:gridCol w="3802380">
                  <a:extLst>
                    <a:ext uri="{9D8B030D-6E8A-4147-A177-3AD203B41FA5}">
                      <a16:colId xmlns:a16="http://schemas.microsoft.com/office/drawing/2014/main" val="767492611"/>
                    </a:ext>
                  </a:extLst>
                </a:gridCol>
                <a:gridCol w="3802380">
                  <a:extLst>
                    <a:ext uri="{9D8B030D-6E8A-4147-A177-3AD203B41FA5}">
                      <a16:colId xmlns:a16="http://schemas.microsoft.com/office/drawing/2014/main" val="2382747948"/>
                    </a:ext>
                  </a:extLst>
                </a:gridCol>
              </a:tblGrid>
              <a:tr h="269342">
                <a:tc gridSpan="3">
                  <a:txBody>
                    <a:bodyPr/>
                    <a:lstStyle/>
                    <a:p>
                      <a:r>
                        <a:rPr lang="en-US" sz="1200" dirty="0">
                          <a:solidFill>
                            <a:schemeClr val="bg1"/>
                          </a:solidFill>
                          <a:latin typeface="Arial" panose="020B0604020202020204" pitchFamily="34" charset="0"/>
                          <a:cs typeface="Arial" panose="020B0604020202020204" pitchFamily="34" charset="0"/>
                        </a:rPr>
                        <a:t>2-2. Please provide a list of </a:t>
                      </a:r>
                      <a:r>
                        <a:rPr lang="en-US" sz="1200" u="sng" dirty="0">
                          <a:solidFill>
                            <a:schemeClr val="bg1"/>
                          </a:solidFill>
                          <a:latin typeface="Arial" panose="020B0604020202020204" pitchFamily="34" charset="0"/>
                          <a:cs typeface="Arial" panose="020B0604020202020204" pitchFamily="34" charset="0"/>
                        </a:rPr>
                        <a:t>data sources</a:t>
                      </a:r>
                      <a:r>
                        <a:rPr lang="en-US" sz="1200" dirty="0">
                          <a:solidFill>
                            <a:schemeClr val="bg1"/>
                          </a:solidFill>
                          <a:latin typeface="Arial" panose="020B0604020202020204" pitchFamily="34" charset="0"/>
                          <a:cs typeface="Arial" panose="020B0604020202020204" pitchFamily="34" charset="0"/>
                        </a:rPr>
                        <a:t> that would be required for the proposed AI/Data Analytics solution.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6403065"/>
                  </a:ext>
                </a:extLst>
              </a:tr>
              <a:tr h="843937">
                <a:tc>
                  <a:txBody>
                    <a:bodyPr/>
                    <a:lstStyle/>
                    <a:p>
                      <a:r>
                        <a:rPr lang="en-US" sz="900" dirty="0">
                          <a:solidFill>
                            <a:schemeClr val="tx1"/>
                          </a:solidFill>
                          <a:latin typeface="Arial" panose="020B0604020202020204" pitchFamily="34" charset="0"/>
                          <a:cs typeface="Arial" panose="020B0604020202020204" pitchFamily="34" charset="0"/>
                        </a:rPr>
                        <a:t>Example</a:t>
                      </a:r>
                    </a:p>
                  </a:txBody>
                  <a:tcPr marT="18288" marB="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indent="0">
                        <a:buFont typeface="Arial" panose="020B0604020202020204" pitchFamily="34" charset="0"/>
                        <a:buNone/>
                      </a:pPr>
                      <a:r>
                        <a:rPr lang="en-US" sz="900" i="1" dirty="0">
                          <a:solidFill>
                            <a:schemeClr val="tx1"/>
                          </a:solidFill>
                          <a:latin typeface="Arial" panose="020B0604020202020204" pitchFamily="34" charset="0"/>
                          <a:cs typeface="Arial" panose="020B0604020202020204" pitchFamily="34" charset="0"/>
                        </a:rPr>
                        <a:t>[UOB</a:t>
                      </a:r>
                      <a:r>
                        <a:rPr lang="en-US" sz="900" i="1" baseline="0" dirty="0">
                          <a:solidFill>
                            <a:schemeClr val="tx1"/>
                          </a:solidFill>
                          <a:latin typeface="Arial" panose="020B0604020202020204" pitchFamily="34" charset="0"/>
                          <a:cs typeface="Arial" panose="020B0604020202020204" pitchFamily="34" charset="0"/>
                        </a:rPr>
                        <a:t> Internal Data]</a:t>
                      </a:r>
                      <a:endParaRPr lang="en-US" sz="900" i="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i="1" dirty="0">
                          <a:solidFill>
                            <a:schemeClr val="tx1"/>
                          </a:solidFill>
                          <a:latin typeface="Arial" panose="020B0604020202020204" pitchFamily="34" charset="0"/>
                          <a:cs typeface="Arial" panose="020B0604020202020204" pitchFamily="34" charset="0"/>
                        </a:rPr>
                        <a:t>Customer Demographics</a:t>
                      </a:r>
                    </a:p>
                    <a:p>
                      <a:pPr marL="171450" indent="-171450">
                        <a:buFont typeface="Arial" panose="020B0604020202020204" pitchFamily="34" charset="0"/>
                        <a:buChar char="•"/>
                      </a:pPr>
                      <a:r>
                        <a:rPr lang="en-US" sz="900" i="1" baseline="0" dirty="0">
                          <a:solidFill>
                            <a:schemeClr val="tx1"/>
                          </a:solidFill>
                          <a:latin typeface="Arial" panose="020B0604020202020204" pitchFamily="34" charset="0"/>
                          <a:cs typeface="Arial" panose="020B0604020202020204" pitchFamily="34" charset="0"/>
                        </a:rPr>
                        <a:t>Product Attributes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i="1" baseline="0" dirty="0">
                          <a:solidFill>
                            <a:schemeClr val="tx1"/>
                          </a:solidFill>
                          <a:latin typeface="Arial" panose="020B0604020202020204" pitchFamily="34" charset="0"/>
                          <a:cs typeface="Arial" panose="020B0604020202020204" pitchFamily="34" charset="0"/>
                        </a:rPr>
                        <a:t>Historical Results of churn prevention activities; Status of Customer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i="1" baseline="0" dirty="0">
                        <a:solidFill>
                          <a:schemeClr val="tx1"/>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1" baseline="0" dirty="0">
                          <a:solidFill>
                            <a:schemeClr val="tx1"/>
                          </a:solidFill>
                          <a:latin typeface="Arial" panose="020B0604020202020204" pitchFamily="34" charset="0"/>
                          <a:cs typeface="Arial" panose="020B0604020202020204" pitchFamily="34" charset="0"/>
                        </a:rPr>
                        <a:t>*at least two years of historical data set will be required </a:t>
                      </a:r>
                      <a:endParaRPr lang="en-US" sz="900" i="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1" dirty="0">
                          <a:solidFill>
                            <a:schemeClr val="tx1"/>
                          </a:solidFill>
                          <a:latin typeface="Arial" panose="020B0604020202020204" pitchFamily="34" charset="0"/>
                          <a:cs typeface="Arial" panose="020B0604020202020204" pitchFamily="34" charset="0"/>
                        </a:rPr>
                        <a:t>[UOB</a:t>
                      </a:r>
                      <a:r>
                        <a:rPr lang="en-US" sz="900" i="1" baseline="0" dirty="0">
                          <a:solidFill>
                            <a:schemeClr val="tx1"/>
                          </a:solidFill>
                          <a:latin typeface="Arial" panose="020B0604020202020204" pitchFamily="34" charset="0"/>
                          <a:cs typeface="Arial" panose="020B0604020202020204" pitchFamily="34" charset="0"/>
                        </a:rPr>
                        <a:t> External Data]</a:t>
                      </a:r>
                      <a:endParaRPr lang="en-US" sz="900" i="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i="1" dirty="0">
                          <a:solidFill>
                            <a:schemeClr val="tx1"/>
                          </a:solidFill>
                          <a:latin typeface="Arial" panose="020B0604020202020204" pitchFamily="34" charset="0"/>
                          <a:cs typeface="Arial" panose="020B0604020202020204" pitchFamily="34" charset="0"/>
                        </a:rPr>
                        <a:t>Captured interest, needs, and life events of the customers from social media activity(e.g. </a:t>
                      </a:r>
                      <a:r>
                        <a:rPr lang="en-US" sz="900" i="1" dirty="0" err="1">
                          <a:solidFill>
                            <a:schemeClr val="tx1"/>
                          </a:solidFill>
                          <a:latin typeface="Arial" panose="020B0604020202020204" pitchFamily="34" charset="0"/>
                          <a:cs typeface="Arial" panose="020B0604020202020204" pitchFamily="34" charset="0"/>
                        </a:rPr>
                        <a:t>facebook</a:t>
                      </a:r>
                      <a:r>
                        <a:rPr lang="en-US" sz="900" i="1" dirty="0">
                          <a:solidFill>
                            <a:schemeClr val="tx1"/>
                          </a:solidFill>
                          <a:latin typeface="Arial" panose="020B0604020202020204" pitchFamily="34" charset="0"/>
                          <a:cs typeface="Arial" panose="020B0604020202020204" pitchFamily="34" charset="0"/>
                        </a:rPr>
                        <a:t>)</a:t>
                      </a:r>
                      <a:endParaRPr lang="en-US" sz="900" i="1" baseline="0"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351873267"/>
                  </a:ext>
                </a:extLst>
              </a:tr>
              <a:tr h="2420874">
                <a:tc gridSpan="3">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Sample (Erase and Put your thoughts/solutions)</a:t>
                      </a:r>
                    </a:p>
                    <a:p>
                      <a:pPr marL="0" indent="0">
                        <a:buFont typeface="Arial" panose="020B0604020202020204" pitchFamily="34" charset="0"/>
                        <a:buNone/>
                      </a:pPr>
                      <a:endParaRPr lang="en-US" sz="1000" b="1" dirty="0">
                        <a:solidFill>
                          <a:schemeClr val="accent1">
                            <a:lumMod val="50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00" b="1" dirty="0">
                          <a:solidFill>
                            <a:schemeClr val="bg1">
                              <a:lumMod val="65000"/>
                            </a:schemeClr>
                          </a:solidFill>
                          <a:latin typeface="Arial" panose="020B0604020202020204" pitchFamily="34" charset="0"/>
                          <a:cs typeface="Arial" panose="020B0604020202020204" pitchFamily="34" charset="0"/>
                        </a:rPr>
                        <a:t>Potential Vulnerable Accounts for Existing Borrowers</a:t>
                      </a:r>
                    </a:p>
                    <a:p>
                      <a:pPr marL="0" indent="0">
                        <a:buFont typeface="Arial" panose="020B0604020202020204" pitchFamily="34" charset="0"/>
                        <a:buNone/>
                      </a:pPr>
                      <a:r>
                        <a:rPr lang="en-US" sz="1000" dirty="0">
                          <a:solidFill>
                            <a:schemeClr val="bg1">
                              <a:lumMod val="65000"/>
                            </a:schemeClr>
                          </a:solidFill>
                          <a:latin typeface="Arial" panose="020B0604020202020204" pitchFamily="34" charset="0"/>
                          <a:cs typeface="Arial" panose="020B0604020202020204" pitchFamily="34" charset="0"/>
                        </a:rPr>
                        <a:t>a) UOB External Data:</a:t>
                      </a:r>
                    </a:p>
                    <a:p>
                      <a:pPr marL="358775" indent="-171450">
                        <a:buFont typeface="Arial" panose="020B0604020202020204" pitchFamily="34" charset="0"/>
                        <a:buChar char="•"/>
                      </a:pPr>
                      <a:r>
                        <a:rPr lang="en-US" sz="1000" dirty="0">
                          <a:solidFill>
                            <a:schemeClr val="bg1">
                              <a:lumMod val="65000"/>
                            </a:schemeClr>
                          </a:solidFill>
                          <a:latin typeface="Arial" panose="020B0604020202020204" pitchFamily="34" charset="0"/>
                          <a:cs typeface="Arial" panose="020B0604020202020204" pitchFamily="34" charset="0"/>
                        </a:rPr>
                        <a:t>Info</a:t>
                      </a:r>
                      <a:r>
                        <a:rPr lang="en-US" sz="1000" baseline="0" dirty="0">
                          <a:solidFill>
                            <a:schemeClr val="bg1">
                              <a:lumMod val="65000"/>
                            </a:schemeClr>
                          </a:solidFill>
                          <a:latin typeface="Arial" panose="020B0604020202020204" pitchFamily="34" charset="0"/>
                          <a:cs typeface="Arial" panose="020B0604020202020204" pitchFamily="34" charset="0"/>
                        </a:rPr>
                        <a:t> from www (e.g. research reports, credit bureau reports, news, etc.) for sentiments and distressed signals/ factors of various industry and list of companies in the related industries.</a:t>
                      </a:r>
                    </a:p>
                    <a:p>
                      <a:pPr marL="0" indent="0">
                        <a:buFont typeface="Arial" panose="020B0604020202020204" pitchFamily="34" charset="0"/>
                        <a:buNone/>
                      </a:pPr>
                      <a:endParaRPr lang="en-US" sz="1000" dirty="0">
                        <a:solidFill>
                          <a:schemeClr val="bg1">
                            <a:lumMod val="6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00" dirty="0">
                          <a:solidFill>
                            <a:schemeClr val="bg1">
                              <a:lumMod val="65000"/>
                            </a:schemeClr>
                          </a:solidFill>
                          <a:latin typeface="Arial" panose="020B0604020202020204" pitchFamily="34" charset="0"/>
                          <a:cs typeface="Arial" panose="020B0604020202020204" pitchFamily="34" charset="0"/>
                        </a:rPr>
                        <a:t>b) UOB Internal Data:</a:t>
                      </a:r>
                    </a:p>
                    <a:p>
                      <a:pPr marL="358775" lvl="0" indent="-171450">
                        <a:buFont typeface="Arial" panose="020B0604020202020204" pitchFamily="34" charset="0"/>
                        <a:buChar char="•"/>
                      </a:pPr>
                      <a:r>
                        <a:rPr lang="en-US" sz="1000" dirty="0">
                          <a:solidFill>
                            <a:schemeClr val="bg1">
                              <a:lumMod val="65000"/>
                            </a:schemeClr>
                          </a:solidFill>
                          <a:latin typeface="Arial" panose="020B0604020202020204" pitchFamily="34" charset="0"/>
                          <a:cs typeface="Arial" panose="020B0604020202020204" pitchFamily="34" charset="0"/>
                        </a:rPr>
                        <a:t>Demographics -</a:t>
                      </a:r>
                      <a:r>
                        <a:rPr lang="en-US" sz="1000" baseline="0" dirty="0">
                          <a:solidFill>
                            <a:schemeClr val="bg1">
                              <a:lumMod val="65000"/>
                            </a:schemeClr>
                          </a:solidFill>
                          <a:latin typeface="Arial" panose="020B0604020202020204" pitchFamily="34" charset="0"/>
                          <a:cs typeface="Arial" panose="020B0604020202020204" pitchFamily="34" charset="0"/>
                        </a:rPr>
                        <a:t> CMT</a:t>
                      </a:r>
                      <a:endParaRPr lang="en-US" sz="1000" dirty="0">
                        <a:solidFill>
                          <a:schemeClr val="bg1">
                            <a:lumMod val="65000"/>
                          </a:schemeClr>
                        </a:solidFill>
                        <a:latin typeface="Arial" panose="020B0604020202020204" pitchFamily="34" charset="0"/>
                        <a:cs typeface="Arial" panose="020B0604020202020204" pitchFamily="34" charset="0"/>
                      </a:endParaRPr>
                    </a:p>
                    <a:p>
                      <a:pPr marL="358775" lvl="0" indent="-171450">
                        <a:buFont typeface="Arial" panose="020B0604020202020204" pitchFamily="34" charset="0"/>
                        <a:buChar char="•"/>
                      </a:pPr>
                      <a:r>
                        <a:rPr lang="en-US" sz="1000" dirty="0">
                          <a:solidFill>
                            <a:schemeClr val="bg1">
                              <a:lumMod val="65000"/>
                            </a:schemeClr>
                          </a:solidFill>
                          <a:latin typeface="Arial" panose="020B0604020202020204" pitchFamily="34" charset="0"/>
                          <a:cs typeface="Arial" panose="020B0604020202020204" pitchFamily="34" charset="0"/>
                        </a:rPr>
                        <a:t>Ratings (CRR, B-score</a:t>
                      </a:r>
                      <a:r>
                        <a:rPr lang="en-US" sz="1000" baseline="0" dirty="0">
                          <a:solidFill>
                            <a:schemeClr val="bg1">
                              <a:lumMod val="65000"/>
                            </a:schemeClr>
                          </a:solidFill>
                          <a:latin typeface="Arial" panose="020B0604020202020204" pitchFamily="34" charset="0"/>
                          <a:cs typeface="Arial" panose="020B0604020202020204" pitchFamily="34" charset="0"/>
                        </a:rPr>
                        <a:t>) - CMT</a:t>
                      </a:r>
                      <a:endParaRPr lang="en-US" sz="1000" dirty="0">
                        <a:solidFill>
                          <a:schemeClr val="bg1">
                            <a:lumMod val="65000"/>
                          </a:schemeClr>
                        </a:solidFill>
                        <a:latin typeface="Arial" panose="020B0604020202020204" pitchFamily="34" charset="0"/>
                        <a:cs typeface="Arial" panose="020B0604020202020204" pitchFamily="34" charset="0"/>
                      </a:endParaRPr>
                    </a:p>
                    <a:p>
                      <a:pPr marL="358775" lvl="0" indent="-171450">
                        <a:buFont typeface="Arial" panose="020B0604020202020204" pitchFamily="34" charset="0"/>
                        <a:buChar char="•"/>
                      </a:pPr>
                      <a:r>
                        <a:rPr lang="en-US" sz="1000" dirty="0">
                          <a:solidFill>
                            <a:schemeClr val="bg1">
                              <a:lumMod val="65000"/>
                            </a:schemeClr>
                          </a:solidFill>
                          <a:latin typeface="Arial" panose="020B0604020202020204" pitchFamily="34" charset="0"/>
                          <a:cs typeface="Arial" panose="020B0604020202020204" pitchFamily="34" charset="0"/>
                        </a:rPr>
                        <a:t>Facility</a:t>
                      </a:r>
                      <a:r>
                        <a:rPr lang="en-US" sz="1000" baseline="0" dirty="0">
                          <a:solidFill>
                            <a:schemeClr val="bg1">
                              <a:lumMod val="65000"/>
                            </a:schemeClr>
                          </a:solidFill>
                          <a:latin typeface="Arial" panose="020B0604020202020204" pitchFamily="34" charset="0"/>
                          <a:cs typeface="Arial" panose="020B0604020202020204" pitchFamily="34" charset="0"/>
                        </a:rPr>
                        <a:t> type, limit &amp; outstanding - CMT</a:t>
                      </a:r>
                    </a:p>
                    <a:p>
                      <a:pPr marL="358775" lvl="0" indent="-171450">
                        <a:buFont typeface="Arial" panose="020B0604020202020204" pitchFamily="34" charset="0"/>
                        <a:buChar char="•"/>
                      </a:pPr>
                      <a:r>
                        <a:rPr lang="en-US" sz="1000" baseline="0" dirty="0">
                          <a:solidFill>
                            <a:schemeClr val="bg1">
                              <a:lumMod val="65000"/>
                            </a:schemeClr>
                          </a:solidFill>
                          <a:latin typeface="Arial" panose="020B0604020202020204" pitchFamily="34" charset="0"/>
                          <a:cs typeface="Arial" panose="020B0604020202020204" pitchFamily="34" charset="0"/>
                        </a:rPr>
                        <a:t>Clean/unclean exposure%, LGD% - CMT</a:t>
                      </a:r>
                    </a:p>
                    <a:p>
                      <a:pPr marL="358775" lvl="0" indent="-171450">
                        <a:buFont typeface="Arial" panose="020B0604020202020204" pitchFamily="34" charset="0"/>
                        <a:buChar char="•"/>
                      </a:pPr>
                      <a:r>
                        <a:rPr lang="en-US" sz="1000" baseline="0" dirty="0">
                          <a:solidFill>
                            <a:schemeClr val="bg1">
                              <a:lumMod val="65000"/>
                            </a:schemeClr>
                          </a:solidFill>
                          <a:latin typeface="Arial" panose="020B0604020202020204" pitchFamily="34" charset="0"/>
                          <a:cs typeface="Arial" panose="020B0604020202020204" pitchFamily="34" charset="0"/>
                        </a:rPr>
                        <a:t>Collaterals/ guarantees - CMT</a:t>
                      </a:r>
                    </a:p>
                    <a:p>
                      <a:pPr marL="358775"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65000"/>
                            </a:schemeClr>
                          </a:solidFill>
                          <a:latin typeface="Arial" panose="020B0604020202020204" pitchFamily="34" charset="0"/>
                          <a:cs typeface="Arial" panose="020B0604020202020204" pitchFamily="34" charset="0"/>
                        </a:rPr>
                        <a:t>Existing borrower base, CIF - DWH</a:t>
                      </a:r>
                    </a:p>
                    <a:p>
                      <a:pPr marL="358775" lvl="0" indent="-171450">
                        <a:buFont typeface="Arial" panose="020B0604020202020204" pitchFamily="34" charset="0"/>
                        <a:buChar char="•"/>
                      </a:pPr>
                      <a:r>
                        <a:rPr lang="en-US" sz="1000" baseline="0" dirty="0">
                          <a:solidFill>
                            <a:schemeClr val="bg1">
                              <a:lumMod val="65000"/>
                            </a:schemeClr>
                          </a:solidFill>
                          <a:latin typeface="Arial" panose="020B0604020202020204" pitchFamily="34" charset="0"/>
                          <a:cs typeface="Arial" panose="020B0604020202020204" pitchFamily="34" charset="0"/>
                        </a:rPr>
                        <a:t>EAD, RWA, EL – DWH</a:t>
                      </a:r>
                    </a:p>
                    <a:p>
                      <a:pPr marL="358775" lvl="0" indent="-171450">
                        <a:buFont typeface="Arial" panose="020B0604020202020204" pitchFamily="34" charset="0"/>
                        <a:buChar char="•"/>
                      </a:pPr>
                      <a:r>
                        <a:rPr lang="en-US" sz="1000" dirty="0">
                          <a:solidFill>
                            <a:schemeClr val="bg1">
                              <a:lumMod val="65000"/>
                            </a:schemeClr>
                          </a:solidFill>
                          <a:latin typeface="Arial" panose="020B0604020202020204" pitchFamily="34" charset="0"/>
                          <a:cs typeface="Arial" panose="020B0604020202020204" pitchFamily="34" charset="0"/>
                        </a:rPr>
                        <a:t>DPD</a:t>
                      </a:r>
                      <a:r>
                        <a:rPr lang="en-US" sz="1000" baseline="0" dirty="0">
                          <a:solidFill>
                            <a:schemeClr val="bg1">
                              <a:lumMod val="65000"/>
                            </a:schemeClr>
                          </a:solidFill>
                          <a:latin typeface="Arial" panose="020B0604020202020204" pitchFamily="34" charset="0"/>
                          <a:cs typeface="Arial" panose="020B0604020202020204" pitchFamily="34" charset="0"/>
                        </a:rPr>
                        <a:t> from RMD – DWH</a:t>
                      </a:r>
                    </a:p>
                    <a:p>
                      <a:pPr marL="358775" lvl="0" indent="-171450">
                        <a:buFont typeface="Arial" panose="020B0604020202020204" pitchFamily="34" charset="0"/>
                        <a:buChar char="•"/>
                      </a:pPr>
                      <a:r>
                        <a:rPr lang="en-US" sz="1000" baseline="0" dirty="0">
                          <a:solidFill>
                            <a:schemeClr val="bg1">
                              <a:lumMod val="65000"/>
                            </a:schemeClr>
                          </a:solidFill>
                          <a:latin typeface="Arial" panose="020B0604020202020204" pitchFamily="34" charset="0"/>
                          <a:cs typeface="Arial" panose="020B0604020202020204" pitchFamily="34" charset="0"/>
                        </a:rPr>
                        <a:t>MAS code – RMD</a:t>
                      </a:r>
                    </a:p>
                    <a:p>
                      <a:pPr marL="187325" lvl="0" indent="0">
                        <a:buFont typeface="Arial" panose="020B0604020202020204" pitchFamily="34" charset="0"/>
                        <a:buNone/>
                      </a:pPr>
                      <a:endParaRPr lang="en-US" sz="1000" baseline="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966995"/>
                  </a:ext>
                </a:extLst>
              </a:tr>
              <a:tr h="359122">
                <a:tc>
                  <a:txBody>
                    <a:bodyPr/>
                    <a:lstStyle/>
                    <a:p>
                      <a:r>
                        <a:rPr lang="en-US" sz="1000" dirty="0">
                          <a:solidFill>
                            <a:schemeClr val="tx1"/>
                          </a:solidFill>
                          <a:latin typeface="Arial" panose="020B0604020202020204" pitchFamily="34" charset="0"/>
                          <a:cs typeface="Arial" panose="020B0604020202020204" pitchFamily="34" charset="0"/>
                        </a:rPr>
                        <a:t>Tips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gridSpan="2">
                  <a:txBody>
                    <a:bodyPr/>
                    <a:lstStyle/>
                    <a:p>
                      <a:pPr marL="171450" indent="-171450">
                        <a:buFont typeface="Arial" panose="020B0604020202020204" pitchFamily="34" charset="0"/>
                        <a:buChar char="•"/>
                      </a:pPr>
                      <a:r>
                        <a:rPr lang="en-US" sz="900" b="0" i="0" dirty="0">
                          <a:latin typeface="Arial" panose="020B0604020202020204" pitchFamily="34" charset="0"/>
                          <a:cs typeface="Arial" panose="020B0604020202020204" pitchFamily="34" charset="0"/>
                        </a:rPr>
                        <a:t>We </a:t>
                      </a:r>
                      <a:r>
                        <a:rPr lang="en-US" sz="900" b="0" i="0" u="sng" dirty="0">
                          <a:latin typeface="Arial" panose="020B0604020202020204" pitchFamily="34" charset="0"/>
                          <a:cs typeface="Arial" panose="020B0604020202020204" pitchFamily="34" charset="0"/>
                        </a:rPr>
                        <a:t>don’t expect </a:t>
                      </a:r>
                      <a:r>
                        <a:rPr lang="en-US" sz="900" b="0" i="0" dirty="0">
                          <a:latin typeface="Arial" panose="020B0604020202020204" pitchFamily="34" charset="0"/>
                          <a:cs typeface="Arial" panose="020B0604020202020204" pitchFamily="34" charset="0"/>
                        </a:rPr>
                        <a:t>exact tables and column names</a:t>
                      </a:r>
                      <a:r>
                        <a:rPr lang="en-US" sz="900" b="0" i="0" u="none" dirty="0">
                          <a:latin typeface="Arial" panose="020B0604020202020204" pitchFamily="34" charset="0"/>
                          <a:cs typeface="Arial" panose="020B0604020202020204" pitchFamily="34" charset="0"/>
                        </a:rPr>
                        <a:t>; </a:t>
                      </a:r>
                      <a:r>
                        <a:rPr lang="en-US" sz="900" b="0" i="0" u="sng" dirty="0">
                          <a:latin typeface="Arial" panose="020B0604020202020204" pitchFamily="34" charset="0"/>
                          <a:cs typeface="Arial" panose="020B0604020202020204" pitchFamily="34" charset="0"/>
                        </a:rPr>
                        <a:t>logical &amp; functional names of the datasets should work</a:t>
                      </a:r>
                      <a:r>
                        <a:rPr lang="en-US" sz="900" b="0" i="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900" b="0" i="0" dirty="0">
                          <a:latin typeface="Arial" panose="020B0604020202020204" pitchFamily="34" charset="0"/>
                          <a:cs typeface="Arial" panose="020B0604020202020204" pitchFamily="34" charset="0"/>
                        </a:rPr>
                        <a:t>If possible, please try</a:t>
                      </a:r>
                      <a:r>
                        <a:rPr lang="en-US" sz="900" b="0" i="0" baseline="0" dirty="0">
                          <a:latin typeface="Arial" panose="020B0604020202020204" pitchFamily="34" charset="0"/>
                          <a:cs typeface="Arial" panose="020B0604020202020204" pitchFamily="34" charset="0"/>
                        </a:rPr>
                        <a:t> to indicate a </a:t>
                      </a:r>
                      <a:r>
                        <a:rPr lang="en-US" sz="900" b="0" i="0" u="sng" baseline="0" dirty="0">
                          <a:latin typeface="Arial" panose="020B0604020202020204" pitchFamily="34" charset="0"/>
                          <a:cs typeface="Arial" panose="020B0604020202020204" pitchFamily="34" charset="0"/>
                        </a:rPr>
                        <a:t>required volume of data or period of historical data</a:t>
                      </a:r>
                    </a:p>
                    <a:p>
                      <a:pPr marL="171450" indent="-171450">
                        <a:buFont typeface="Arial" panose="020B0604020202020204" pitchFamily="34" charset="0"/>
                        <a:buChar char="•"/>
                      </a:pPr>
                      <a:r>
                        <a:rPr lang="en-US" sz="900" b="0" i="0" baseline="0" dirty="0">
                          <a:latin typeface="Arial" panose="020B0604020202020204" pitchFamily="34" charset="0"/>
                          <a:cs typeface="Arial" panose="020B0604020202020204" pitchFamily="34" charset="0"/>
                        </a:rPr>
                        <a:t>Potential data sources which have not been collected yet can be proposed as well(to be collected) </a:t>
                      </a:r>
                      <a:endParaRPr lang="en-US" sz="900" b="0" i="0"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535450746"/>
                  </a:ext>
                </a:extLst>
              </a:tr>
            </a:tbl>
          </a:graphicData>
        </a:graphic>
      </p:graphicFrame>
    </p:spTree>
    <p:extLst>
      <p:ext uri="{BB962C8B-B14F-4D97-AF65-F5344CB8AC3E}">
        <p14:creationId xmlns:p14="http://schemas.microsoft.com/office/powerpoint/2010/main" val="316597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3.Target Group </a:t>
            </a:r>
          </a:p>
        </p:txBody>
      </p:sp>
      <p:sp>
        <p:nvSpPr>
          <p:cNvPr id="3" name="Slide Number Placeholder 2"/>
          <p:cNvSpPr>
            <a:spLocks noGrp="1"/>
          </p:cNvSpPr>
          <p:nvPr>
            <p:ph type="sldNum" sz="quarter" idx="4"/>
          </p:nvPr>
        </p:nvSpPr>
        <p:spPr/>
        <p:txBody>
          <a:bodyPr/>
          <a:lstStyle/>
          <a:p>
            <a:fld id="{8D26CC3F-F904-1B4A-89D3-EF8E50729E94}" type="slidenum">
              <a:rPr lang="en-US" smtClean="0"/>
              <a:pPr/>
              <a:t>6</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591132355"/>
              </p:ext>
            </p:extLst>
          </p:nvPr>
        </p:nvGraphicFramePr>
        <p:xfrm>
          <a:off x="340740" y="765810"/>
          <a:ext cx="8528940" cy="4149090"/>
        </p:xfrm>
        <a:graphic>
          <a:graphicData uri="http://schemas.openxmlformats.org/drawingml/2006/table">
            <a:tbl>
              <a:tblPr firstRow="1" bandRow="1">
                <a:tableStyleId>{5C22544A-7EE6-4342-B048-85BDC9FD1C3A}</a:tableStyleId>
              </a:tblPr>
              <a:tblGrid>
                <a:gridCol w="924180">
                  <a:extLst>
                    <a:ext uri="{9D8B030D-6E8A-4147-A177-3AD203B41FA5}">
                      <a16:colId xmlns:a16="http://schemas.microsoft.com/office/drawing/2014/main" val="132460483"/>
                    </a:ext>
                  </a:extLst>
                </a:gridCol>
                <a:gridCol w="5999480">
                  <a:extLst>
                    <a:ext uri="{9D8B030D-6E8A-4147-A177-3AD203B41FA5}">
                      <a16:colId xmlns:a16="http://schemas.microsoft.com/office/drawing/2014/main" val="767492611"/>
                    </a:ext>
                  </a:extLst>
                </a:gridCol>
                <a:gridCol w="1605280">
                  <a:extLst>
                    <a:ext uri="{9D8B030D-6E8A-4147-A177-3AD203B41FA5}">
                      <a16:colId xmlns:a16="http://schemas.microsoft.com/office/drawing/2014/main" val="2198090136"/>
                    </a:ext>
                  </a:extLst>
                </a:gridCol>
              </a:tblGrid>
              <a:tr h="266482">
                <a:tc gridSpan="3">
                  <a:txBody>
                    <a:bodyPr/>
                    <a:lstStyle/>
                    <a:p>
                      <a:r>
                        <a:rPr lang="en-US" sz="1200" dirty="0">
                          <a:solidFill>
                            <a:schemeClr val="bg1"/>
                          </a:solidFill>
                          <a:latin typeface="Arial" panose="020B0604020202020204" pitchFamily="34" charset="0"/>
                          <a:cs typeface="Arial" panose="020B0604020202020204" pitchFamily="34" charset="0"/>
                        </a:rPr>
                        <a:t>3. Please describe the</a:t>
                      </a:r>
                      <a:r>
                        <a:rPr lang="en-US" sz="1200" baseline="0" dirty="0">
                          <a:solidFill>
                            <a:schemeClr val="bg1"/>
                          </a:solidFill>
                          <a:latin typeface="Arial" panose="020B0604020202020204" pitchFamily="34" charset="0"/>
                          <a:cs typeface="Arial" panose="020B0604020202020204" pitchFamily="34" charset="0"/>
                        </a:rPr>
                        <a:t> </a:t>
                      </a:r>
                      <a:r>
                        <a:rPr lang="en-US" sz="1200" u="sng" baseline="0" dirty="0">
                          <a:solidFill>
                            <a:schemeClr val="bg1"/>
                          </a:solidFill>
                          <a:latin typeface="Arial" panose="020B0604020202020204" pitchFamily="34" charset="0"/>
                          <a:cs typeface="Arial" panose="020B0604020202020204" pitchFamily="34" charset="0"/>
                        </a:rPr>
                        <a:t>target users/consumer/customers</a:t>
                      </a:r>
                      <a:r>
                        <a:rPr lang="en-US" sz="1200" baseline="0" dirty="0">
                          <a:solidFill>
                            <a:schemeClr val="bg1"/>
                          </a:solidFill>
                          <a:latin typeface="Arial" panose="020B0604020202020204" pitchFamily="34" charset="0"/>
                          <a:cs typeface="Arial" panose="020B0604020202020204" pitchFamily="34" charset="0"/>
                        </a:rPr>
                        <a:t> for the proposed AI/Data Analytics solution </a:t>
                      </a:r>
                      <a:endParaRPr lang="en-US" sz="12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6403065"/>
                  </a:ext>
                </a:extLst>
              </a:tr>
              <a:tr h="701736">
                <a:tc>
                  <a:txBody>
                    <a:bodyPr/>
                    <a:lstStyle/>
                    <a:p>
                      <a:r>
                        <a:rPr lang="en-US" sz="900" dirty="0">
                          <a:solidFill>
                            <a:schemeClr val="tx1"/>
                          </a:solidFill>
                          <a:latin typeface="Arial" panose="020B0604020202020204" pitchFamily="34" charset="0"/>
                          <a:cs typeface="Arial" panose="020B0604020202020204" pitchFamily="34" charset="0"/>
                        </a:rPr>
                        <a:t>Example</a:t>
                      </a:r>
                    </a:p>
                  </a:txBody>
                  <a:tcPr marT="18288" marB="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900" b="1" i="1" dirty="0">
                          <a:solidFill>
                            <a:schemeClr val="tx1"/>
                          </a:solidFill>
                          <a:latin typeface="Arial" panose="020B0604020202020204" pitchFamily="34" charset="0"/>
                          <a:cs typeface="Arial" panose="020B0604020202020204" pitchFamily="34" charset="0"/>
                        </a:rPr>
                        <a:t>C</a:t>
                      </a:r>
                      <a:r>
                        <a:rPr lang="en-US" sz="900" b="1" i="1" baseline="0" dirty="0">
                          <a:solidFill>
                            <a:schemeClr val="tx1"/>
                          </a:solidFill>
                          <a:latin typeface="Arial" panose="020B0604020202020204" pitchFamily="34" charset="0"/>
                          <a:cs typeface="Arial" panose="020B0604020202020204" pitchFamily="34" charset="0"/>
                        </a:rPr>
                        <a:t>ustomer Retention officers (about x - y)</a:t>
                      </a:r>
                      <a:r>
                        <a:rPr lang="en-US" sz="900" i="1" baseline="0" dirty="0">
                          <a:solidFill>
                            <a:schemeClr val="tx1"/>
                          </a:solidFill>
                          <a:latin typeface="Arial" panose="020B0604020202020204" pitchFamily="34" charset="0"/>
                          <a:cs typeface="Arial" panose="020B0604020202020204" pitchFamily="34" charset="0"/>
                        </a:rPr>
                        <a:t> will receive a list of customers who may churn, based on the predictive model, to proactively reach out to customers with retention offers.</a:t>
                      </a:r>
                    </a:p>
                    <a:p>
                      <a:endParaRPr lang="en-US" sz="900" i="1" baseline="0" dirty="0">
                        <a:solidFill>
                          <a:schemeClr val="tx1"/>
                        </a:solidFill>
                        <a:latin typeface="Arial" panose="020B0604020202020204" pitchFamily="34" charset="0"/>
                        <a:cs typeface="Arial" panose="020B0604020202020204" pitchFamily="34" charset="0"/>
                      </a:endParaRPr>
                    </a:p>
                    <a:p>
                      <a:r>
                        <a:rPr lang="en-US" sz="900" i="1" baseline="0" dirty="0">
                          <a:solidFill>
                            <a:schemeClr val="tx1"/>
                          </a:solidFill>
                          <a:latin typeface="Arial" panose="020B0604020202020204" pitchFamily="34" charset="0"/>
                          <a:cs typeface="Arial" panose="020B0604020202020204" pitchFamily="34" charset="0"/>
                        </a:rPr>
                        <a:t>(Indirectly) We expect to reach out to the </a:t>
                      </a:r>
                      <a:r>
                        <a:rPr lang="en-US" sz="900" b="1" i="1" baseline="0" dirty="0">
                          <a:solidFill>
                            <a:schemeClr val="tx1"/>
                          </a:solidFill>
                          <a:latin typeface="Arial" panose="020B0604020202020204" pitchFamily="34" charset="0"/>
                          <a:cs typeface="Arial" panose="020B0604020202020204" pitchFamily="34" charset="0"/>
                        </a:rPr>
                        <a:t>top xx% of customers</a:t>
                      </a:r>
                      <a:r>
                        <a:rPr lang="en-US" sz="900" i="1" baseline="0" dirty="0">
                          <a:solidFill>
                            <a:schemeClr val="tx1"/>
                          </a:solidFill>
                          <a:latin typeface="Arial" panose="020B0604020202020204" pitchFamily="34" charset="0"/>
                          <a:cs typeface="Arial" panose="020B0604020202020204" pitchFamily="34" charset="0"/>
                        </a:rPr>
                        <a:t> based on the predictive model (which translates to y% of the total consumer base), who will receive a customized offer.  </a:t>
                      </a:r>
                    </a:p>
                  </a:txBody>
                  <a:tcPr marT="18288" marB="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900" i="1" baseline="0" dirty="0">
                        <a:solidFill>
                          <a:srgbClr val="FF0000"/>
                        </a:solidFill>
                        <a:latin typeface="Arial" panose="020B0604020202020204" pitchFamily="34" charset="0"/>
                        <a:cs typeface="Arial" panose="020B0604020202020204" pitchFamily="34" charset="0"/>
                      </a:endParaRPr>
                    </a:p>
                  </a:txBody>
                  <a:tcPr marT="18288" marB="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351873267"/>
                  </a:ext>
                </a:extLst>
              </a:tr>
              <a:tr h="2375154">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Sample (Erase and Put your thoughts/solutions)</a:t>
                      </a:r>
                    </a:p>
                    <a:p>
                      <a:endParaRPr lang="en-US" sz="1000" b="1" baseline="0" dirty="0">
                        <a:solidFill>
                          <a:schemeClr val="bg1">
                            <a:lumMod val="65000"/>
                          </a:schemeClr>
                        </a:solidFill>
                        <a:latin typeface="Arial" panose="020B0604020202020204" pitchFamily="34" charset="0"/>
                        <a:cs typeface="Arial" panose="020B0604020202020204" pitchFamily="34" charset="0"/>
                      </a:endParaRPr>
                    </a:p>
                    <a:p>
                      <a:r>
                        <a:rPr lang="en-US" sz="1000" b="1" baseline="0" dirty="0">
                          <a:solidFill>
                            <a:schemeClr val="bg1">
                              <a:lumMod val="65000"/>
                            </a:schemeClr>
                          </a:solidFill>
                          <a:latin typeface="Arial" panose="020B0604020202020204" pitchFamily="34" charset="0"/>
                          <a:cs typeface="Arial" panose="020B0604020202020204" pitchFamily="34" charset="0"/>
                        </a:rPr>
                        <a:t>Potential Vulnerable Accounts for Existing Borrowers</a:t>
                      </a:r>
                    </a:p>
                    <a:p>
                      <a:endParaRPr lang="en-US" sz="1000" b="1" baseline="0" dirty="0">
                        <a:solidFill>
                          <a:schemeClr val="bg1">
                            <a:lumMod val="6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0" baseline="0" dirty="0">
                          <a:solidFill>
                            <a:schemeClr val="bg1">
                              <a:lumMod val="65000"/>
                            </a:schemeClr>
                          </a:solidFill>
                          <a:latin typeface="Arial" panose="020B0604020202020204" pitchFamily="34" charset="0"/>
                          <a:cs typeface="Arial" panose="020B0604020202020204" pitchFamily="34" charset="0"/>
                        </a:rPr>
                        <a:t>Directly, (almost) real-time adverse news/ info/ sentiments would be flagged out to BU (Team Heads/ HODs) in a dashboard format to take mitigating measures immediately on their respective portfolios that fall under the distressed industry/ event.</a:t>
                      </a:r>
                    </a:p>
                    <a:p>
                      <a:pPr marL="171450" indent="-171450">
                        <a:buFont typeface="Arial" panose="020B0604020202020204" pitchFamily="34" charset="0"/>
                        <a:buChar char="•"/>
                      </a:pPr>
                      <a:endParaRPr lang="en-US" sz="1000" b="0" baseline="0" dirty="0">
                        <a:solidFill>
                          <a:schemeClr val="bg1">
                            <a:lumMod val="6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0" baseline="0" dirty="0">
                          <a:solidFill>
                            <a:schemeClr val="bg1">
                              <a:lumMod val="65000"/>
                            </a:schemeClr>
                          </a:solidFill>
                          <a:latin typeface="Arial" panose="020B0604020202020204" pitchFamily="34" charset="0"/>
                          <a:cs typeface="Arial" panose="020B0604020202020204" pitchFamily="34" charset="0"/>
                        </a:rPr>
                        <a:t>CAs would similarly be alerted as they are also part of the credit process.</a:t>
                      </a:r>
                    </a:p>
                    <a:p>
                      <a:pPr marL="171450" indent="-171450">
                        <a:buFont typeface="Arial" panose="020B0604020202020204" pitchFamily="34" charset="0"/>
                        <a:buChar char="•"/>
                      </a:pPr>
                      <a:endParaRPr lang="en-US" sz="1000" b="0" baseline="0" dirty="0">
                        <a:solidFill>
                          <a:schemeClr val="bg1">
                            <a:lumMod val="6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0" baseline="0" dirty="0">
                          <a:solidFill>
                            <a:schemeClr val="bg1">
                              <a:lumMod val="65000"/>
                            </a:schemeClr>
                          </a:solidFill>
                          <a:latin typeface="Arial" panose="020B0604020202020204" pitchFamily="34" charset="0"/>
                          <a:cs typeface="Arial" panose="020B0604020202020204" pitchFamily="34" charset="0"/>
                        </a:rPr>
                        <a:t>Related departments (e.g. RMD, RRMU, etc.) that conduct risk monitoring/ assessment/ mitigation could also leverage on this info to manage the WL, SM and NPL of WB portfolios.</a:t>
                      </a:r>
                      <a:endParaRPr lang="en-US" sz="1000" b="0" dirty="0">
                        <a:solidFill>
                          <a:schemeClr val="bg1">
                            <a:lumMod val="65000"/>
                          </a:schemeClr>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966995"/>
                  </a:ext>
                </a:extLst>
              </a:tr>
              <a:tr h="755033">
                <a:tc>
                  <a:txBody>
                    <a:bodyPr/>
                    <a:lstStyle/>
                    <a:p>
                      <a:r>
                        <a:rPr lang="en-US" sz="1000" dirty="0">
                          <a:solidFill>
                            <a:schemeClr val="tx1"/>
                          </a:solidFill>
                          <a:latin typeface="Arial" panose="020B0604020202020204" pitchFamily="34" charset="0"/>
                          <a:cs typeface="Arial" panose="020B0604020202020204" pitchFamily="34" charset="0"/>
                        </a:rPr>
                        <a:t>Tips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gridSpan="2">
                  <a:txBody>
                    <a:bodyPr/>
                    <a:lstStyle/>
                    <a:p>
                      <a:pPr marL="171450" indent="-171450">
                        <a:buFont typeface="Arial" panose="020B0604020202020204" pitchFamily="34" charset="0"/>
                        <a:buChar char="•"/>
                      </a:pPr>
                      <a:r>
                        <a:rPr lang="en-US" sz="900" dirty="0">
                          <a:solidFill>
                            <a:schemeClr val="tx1"/>
                          </a:solidFill>
                          <a:latin typeface="Arial" panose="020B0604020202020204" pitchFamily="34" charset="0"/>
                          <a:cs typeface="Arial" panose="020B0604020202020204" pitchFamily="34" charset="0"/>
                        </a:rPr>
                        <a:t>Recommended structure :  </a:t>
                      </a:r>
                    </a:p>
                    <a:p>
                      <a:pPr marL="171450" indent="-171450">
                        <a:buFont typeface="Arial" panose="020B0604020202020204" pitchFamily="34" charset="0"/>
                        <a:buChar char="•"/>
                      </a:pPr>
                      <a:endParaRPr lang="en-US" sz="9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900" baseline="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900" baseline="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baseline="0" dirty="0">
                          <a:solidFill>
                            <a:schemeClr val="tx1"/>
                          </a:solidFill>
                          <a:latin typeface="Arial" panose="020B0604020202020204" pitchFamily="34" charset="0"/>
                          <a:cs typeface="Arial" panose="020B0604020202020204" pitchFamily="34" charset="0"/>
                        </a:rPr>
                        <a:t>Specific benefits to the target group will be asked in the next question(4. Value Proposition)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53545074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323201902"/>
              </p:ext>
            </p:extLst>
          </p:nvPr>
        </p:nvGraphicFramePr>
        <p:xfrm>
          <a:off x="1485377" y="4379542"/>
          <a:ext cx="7248525" cy="295656"/>
        </p:xfrm>
        <a:graphic>
          <a:graphicData uri="http://schemas.openxmlformats.org/drawingml/2006/table">
            <a:tbl>
              <a:tblPr firstRow="1" bandRow="1">
                <a:tableStyleId>{5C22544A-7EE6-4342-B048-85BDC9FD1C3A}</a:tableStyleId>
              </a:tblPr>
              <a:tblGrid>
                <a:gridCol w="5311663">
                  <a:extLst>
                    <a:ext uri="{9D8B030D-6E8A-4147-A177-3AD203B41FA5}">
                      <a16:colId xmlns:a16="http://schemas.microsoft.com/office/drawing/2014/main" val="994081371"/>
                    </a:ext>
                  </a:extLst>
                </a:gridCol>
                <a:gridCol w="1936862">
                  <a:extLst>
                    <a:ext uri="{9D8B030D-6E8A-4147-A177-3AD203B41FA5}">
                      <a16:colId xmlns:a16="http://schemas.microsoft.com/office/drawing/2014/main" val="1281732834"/>
                    </a:ext>
                  </a:extLst>
                </a:gridCol>
              </a:tblGrid>
              <a:tr h="211264">
                <a:tc>
                  <a:txBody>
                    <a:bodyPr/>
                    <a:lstStyle/>
                    <a:p>
                      <a:pPr marL="0" indent="0">
                        <a:buFont typeface="Arial" panose="020B0604020202020204" pitchFamily="34" charset="0"/>
                        <a:buNone/>
                      </a:pPr>
                      <a:r>
                        <a:rPr lang="en-US" sz="800" b="1" i="1" dirty="0">
                          <a:solidFill>
                            <a:schemeClr val="tx1"/>
                          </a:solidFill>
                          <a:latin typeface="Arial" panose="020B0604020202020204" pitchFamily="34" charset="0"/>
                          <a:cs typeface="Arial" panose="020B0604020202020204" pitchFamily="34" charset="0"/>
                        </a:rPr>
                        <a:t>Directly/Indirectly,</a:t>
                      </a:r>
                      <a:r>
                        <a:rPr lang="en-US" sz="800" b="1" i="1" baseline="0" dirty="0">
                          <a:solidFill>
                            <a:schemeClr val="tx1"/>
                          </a:solidFill>
                          <a:latin typeface="Arial" panose="020B0604020202020204" pitchFamily="34" charset="0"/>
                          <a:cs typeface="Arial" panose="020B0604020202020204" pitchFamily="34" charset="0"/>
                        </a:rPr>
                        <a:t> (estimated number of users / customers) will use..</a:t>
                      </a:r>
                      <a:endParaRPr lang="en-US" sz="800" b="1" i="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850" i="1" baseline="0" dirty="0">
                          <a:solidFill>
                            <a:schemeClr val="tx1"/>
                          </a:solidFill>
                          <a:latin typeface="Arial" panose="020B0604020202020204" pitchFamily="34" charset="0"/>
                          <a:cs typeface="Arial" panose="020B0604020202020204" pitchFamily="34" charset="0"/>
                        </a:rPr>
                        <a:t>attractiveness of the target group</a:t>
                      </a:r>
                      <a:br>
                        <a:rPr lang="en-US" sz="850" i="1" baseline="0" dirty="0">
                          <a:solidFill>
                            <a:schemeClr val="tx1"/>
                          </a:solidFill>
                          <a:latin typeface="Arial" panose="020B0604020202020204" pitchFamily="34" charset="0"/>
                          <a:cs typeface="Arial" panose="020B0604020202020204" pitchFamily="34" charset="0"/>
                        </a:rPr>
                      </a:br>
                      <a:r>
                        <a:rPr lang="en-US" sz="850" i="1" baseline="0" dirty="0">
                          <a:solidFill>
                            <a:schemeClr val="tx1"/>
                          </a:solidFill>
                          <a:latin typeface="Arial" panose="020B0604020202020204" pitchFamily="34" charset="0"/>
                          <a:cs typeface="Arial" panose="020B0604020202020204" pitchFamily="34" charset="0"/>
                        </a:rPr>
                        <a:t>(e.g. </a:t>
                      </a:r>
                      <a:r>
                        <a:rPr lang="en-US" sz="850" i="1" dirty="0">
                          <a:solidFill>
                            <a:schemeClr val="tx1"/>
                          </a:solidFill>
                          <a:latin typeface="Arial" panose="020B0604020202020204" pitchFamily="34" charset="0"/>
                          <a:cs typeface="Arial" panose="020B0604020202020204" pitchFamily="34" charset="0"/>
                        </a:rPr>
                        <a:t>future</a:t>
                      </a:r>
                      <a:r>
                        <a:rPr lang="en-US" sz="850" i="1" baseline="0" dirty="0">
                          <a:solidFill>
                            <a:schemeClr val="tx1"/>
                          </a:solidFill>
                          <a:latin typeface="Arial" panose="020B0604020202020204" pitchFamily="34" charset="0"/>
                          <a:cs typeface="Arial" panose="020B0604020202020204" pitchFamily="34" charset="0"/>
                        </a:rPr>
                        <a:t> growth prediction)</a:t>
                      </a:r>
                    </a:p>
                  </a:txBody>
                  <a:tcPr marT="18288" marB="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261646405"/>
                  </a:ext>
                </a:extLst>
              </a:tr>
            </a:tbl>
          </a:graphicData>
        </a:graphic>
      </p:graphicFrame>
    </p:spTree>
    <p:extLst>
      <p:ext uri="{BB962C8B-B14F-4D97-AF65-F5344CB8AC3E}">
        <p14:creationId xmlns:p14="http://schemas.microsoft.com/office/powerpoint/2010/main" val="110283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4.Value Proposition</a:t>
            </a:r>
          </a:p>
        </p:txBody>
      </p:sp>
      <p:sp>
        <p:nvSpPr>
          <p:cNvPr id="3" name="Slide Number Placeholder 2"/>
          <p:cNvSpPr>
            <a:spLocks noGrp="1"/>
          </p:cNvSpPr>
          <p:nvPr>
            <p:ph type="sldNum" sz="quarter" idx="4"/>
          </p:nvPr>
        </p:nvSpPr>
        <p:spPr/>
        <p:txBody>
          <a:bodyPr/>
          <a:lstStyle/>
          <a:p>
            <a:fld id="{8D26CC3F-F904-1B4A-89D3-EF8E50729E94}" type="slidenum">
              <a:rPr lang="en-US" smtClean="0"/>
              <a:pPr/>
              <a:t>7</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796920791"/>
              </p:ext>
            </p:extLst>
          </p:nvPr>
        </p:nvGraphicFramePr>
        <p:xfrm>
          <a:off x="340740" y="765810"/>
          <a:ext cx="8528940" cy="4183571"/>
        </p:xfrm>
        <a:graphic>
          <a:graphicData uri="http://schemas.openxmlformats.org/drawingml/2006/table">
            <a:tbl>
              <a:tblPr firstRow="1" bandRow="1">
                <a:tableStyleId>{5C22544A-7EE6-4342-B048-85BDC9FD1C3A}</a:tableStyleId>
              </a:tblPr>
              <a:tblGrid>
                <a:gridCol w="792735">
                  <a:extLst>
                    <a:ext uri="{9D8B030D-6E8A-4147-A177-3AD203B41FA5}">
                      <a16:colId xmlns:a16="http://schemas.microsoft.com/office/drawing/2014/main" val="132460483"/>
                    </a:ext>
                  </a:extLst>
                </a:gridCol>
                <a:gridCol w="131445">
                  <a:extLst>
                    <a:ext uri="{9D8B030D-6E8A-4147-A177-3AD203B41FA5}">
                      <a16:colId xmlns:a16="http://schemas.microsoft.com/office/drawing/2014/main" val="2167400889"/>
                    </a:ext>
                  </a:extLst>
                </a:gridCol>
                <a:gridCol w="5269230">
                  <a:extLst>
                    <a:ext uri="{9D8B030D-6E8A-4147-A177-3AD203B41FA5}">
                      <a16:colId xmlns:a16="http://schemas.microsoft.com/office/drawing/2014/main" val="767492611"/>
                    </a:ext>
                  </a:extLst>
                </a:gridCol>
                <a:gridCol w="2335530">
                  <a:extLst>
                    <a:ext uri="{9D8B030D-6E8A-4147-A177-3AD203B41FA5}">
                      <a16:colId xmlns:a16="http://schemas.microsoft.com/office/drawing/2014/main" val="368827573"/>
                    </a:ext>
                  </a:extLst>
                </a:gridCol>
              </a:tblGrid>
              <a:tr h="270510">
                <a:tc gridSpan="4">
                  <a:txBody>
                    <a:bodyPr/>
                    <a:lstStyle/>
                    <a:p>
                      <a:r>
                        <a:rPr lang="en-US" sz="1200" dirty="0">
                          <a:solidFill>
                            <a:schemeClr val="bg1"/>
                          </a:solidFill>
                          <a:latin typeface="Arial" panose="020B0604020202020204" pitchFamily="34" charset="0"/>
                          <a:cs typeface="Arial" panose="020B0604020202020204" pitchFamily="34" charset="0"/>
                        </a:rPr>
                        <a:t>4. How will this </a:t>
                      </a:r>
                      <a:r>
                        <a:rPr lang="en-US" sz="1200" u="sng" dirty="0">
                          <a:solidFill>
                            <a:schemeClr val="bg1"/>
                          </a:solidFill>
                          <a:latin typeface="Arial" panose="020B0604020202020204" pitchFamily="34" charset="0"/>
                          <a:cs typeface="Arial" panose="020B0604020202020204" pitchFamily="34" charset="0"/>
                        </a:rPr>
                        <a:t>solution benefit</a:t>
                      </a:r>
                      <a:r>
                        <a:rPr lang="en-US" sz="1200" dirty="0">
                          <a:solidFill>
                            <a:schemeClr val="bg1"/>
                          </a:solidFill>
                          <a:latin typeface="Arial" panose="020B0604020202020204" pitchFamily="34" charset="0"/>
                          <a:cs typeface="Arial" panose="020B0604020202020204" pitchFamily="34" charset="0"/>
                        </a:rPr>
                        <a:t> the </a:t>
                      </a:r>
                      <a:r>
                        <a:rPr lang="en-US" sz="1200" u="none" baseline="0" dirty="0">
                          <a:solidFill>
                            <a:schemeClr val="bg1"/>
                          </a:solidFill>
                          <a:latin typeface="Arial" panose="020B0604020202020204" pitchFamily="34" charset="0"/>
                          <a:cs typeface="Arial" panose="020B0604020202020204" pitchFamily="34" charset="0"/>
                        </a:rPr>
                        <a:t>target users/consumer/customers</a:t>
                      </a:r>
                      <a:r>
                        <a:rPr lang="en-US" sz="1200" dirty="0">
                          <a:solidFill>
                            <a:schemeClr val="bg1"/>
                          </a:solidFill>
                          <a:latin typeface="Arial" panose="020B0604020202020204" pitchFamily="34" charset="0"/>
                          <a:cs typeface="Arial" panose="020B0604020202020204" pitchFamily="34" charset="0"/>
                        </a:rPr>
                        <a:t>? </a:t>
                      </a:r>
                      <a:endParaRPr lang="en-US" sz="12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6403065"/>
                  </a:ext>
                </a:extLst>
              </a:tr>
              <a:tr h="387350">
                <a:tc>
                  <a:txBody>
                    <a:bodyPr/>
                    <a:lstStyle/>
                    <a:p>
                      <a:r>
                        <a:rPr lang="en-US" sz="900" dirty="0">
                          <a:solidFill>
                            <a:schemeClr val="tx1"/>
                          </a:solidFill>
                          <a:latin typeface="Arial" panose="020B0604020202020204" pitchFamily="34" charset="0"/>
                          <a:cs typeface="Arial" panose="020B0604020202020204" pitchFamily="34" charset="0"/>
                        </a:rPr>
                        <a:t>Example</a:t>
                      </a:r>
                    </a:p>
                  </a:txBody>
                  <a:tcPr marT="18288" marB="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gridSpan="2">
                  <a:txBody>
                    <a:bodyPr/>
                    <a:lstStyle/>
                    <a:p>
                      <a:pPr marR="0">
                        <a:lnSpc>
                          <a:spcPts val="1200"/>
                        </a:lnSpc>
                        <a:spcBef>
                          <a:spcPts val="0"/>
                        </a:spcBef>
                        <a:spcAft>
                          <a:spcPts val="0"/>
                        </a:spcAft>
                      </a:pPr>
                      <a:r>
                        <a:rPr lang="en-US" sz="850" b="1" i="1" dirty="0">
                          <a:latin typeface="Arial" panose="020B0604020202020204" pitchFamily="34" charset="0"/>
                          <a:ea typeface="Times New Roman" panose="02020603050405020304" pitchFamily="18" charset="0"/>
                          <a:cs typeface="Arial" panose="020B0604020202020204" pitchFamily="34" charset="0"/>
                        </a:rPr>
                        <a:t>Revenue: </a:t>
                      </a:r>
                      <a:r>
                        <a:rPr lang="en-US" sz="850" i="1" dirty="0">
                          <a:latin typeface="Arial" panose="020B0604020202020204" pitchFamily="34" charset="0"/>
                          <a:ea typeface="Times New Roman" panose="02020603050405020304" pitchFamily="18" charset="0"/>
                          <a:cs typeface="Arial" panose="020B0604020202020204" pitchFamily="34" charset="0"/>
                        </a:rPr>
                        <a:t>By more accurately capturing customers at risk of churn, business revenue is expected to improve (about xx%) through retaining customers and reducing balance outflow</a:t>
                      </a:r>
                    </a:p>
                    <a:p>
                      <a:pPr>
                        <a:lnSpc>
                          <a:spcPts val="1200"/>
                        </a:lnSpc>
                      </a:pPr>
                      <a:r>
                        <a:rPr lang="en-US" sz="850" b="1" i="1" dirty="0">
                          <a:latin typeface="Arial" panose="020B0604020202020204" pitchFamily="34" charset="0"/>
                          <a:ea typeface="Times New Roman" panose="02020603050405020304" pitchFamily="18" charset="0"/>
                          <a:cs typeface="Arial" panose="020B0604020202020204" pitchFamily="34" charset="0"/>
                        </a:rPr>
                        <a:t>Productivity: </a:t>
                      </a:r>
                      <a:r>
                        <a:rPr lang="en-US" sz="850" i="1" dirty="0">
                          <a:latin typeface="Arial" panose="020B0604020202020204" pitchFamily="34" charset="0"/>
                          <a:ea typeface="Times New Roman" panose="02020603050405020304" pitchFamily="18" charset="0"/>
                          <a:cs typeface="Arial" panose="020B0604020202020204" pitchFamily="34" charset="0"/>
                        </a:rPr>
                        <a:t>Improved productivity (about xx%) of retention officers, and higher return on manpower investment (about </a:t>
                      </a:r>
                      <a:r>
                        <a:rPr lang="en-US" sz="850" i="1" dirty="0" err="1">
                          <a:latin typeface="Arial" panose="020B0604020202020204" pitchFamily="34" charset="0"/>
                          <a:ea typeface="Times New Roman" panose="02020603050405020304" pitchFamily="18" charset="0"/>
                          <a:cs typeface="Arial" panose="020B0604020202020204" pitchFamily="34" charset="0"/>
                        </a:rPr>
                        <a:t>yy</a:t>
                      </a:r>
                      <a:r>
                        <a:rPr lang="en-US" sz="850" i="1" dirty="0">
                          <a:latin typeface="Arial" panose="020B0604020202020204" pitchFamily="34" charset="0"/>
                          <a:ea typeface="Times New Roman" panose="02020603050405020304" pitchFamily="18" charset="0"/>
                          <a:cs typeface="Arial" panose="020B0604020202020204" pitchFamily="34" charset="0"/>
                        </a:rPr>
                        <a:t>%) through the retention program</a:t>
                      </a:r>
                      <a:endParaRPr lang="en-US" sz="850" i="1" dirty="0">
                        <a:latin typeface="Arial" panose="020B0604020202020204" pitchFamily="34" charset="0"/>
                        <a:cs typeface="Arial" panose="020B0604020202020204" pitchFamily="34" charset="0"/>
                      </a:endParaRPr>
                    </a:p>
                  </a:txBody>
                  <a:tcPr marT="18288" marB="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pPr marR="0">
                        <a:lnSpc>
                          <a:spcPts val="1200"/>
                        </a:lnSpc>
                        <a:spcBef>
                          <a:spcPts val="0"/>
                        </a:spcBef>
                        <a:spcAft>
                          <a:spcPts val="0"/>
                        </a:spcAft>
                      </a:pPr>
                      <a:endParaRPr lang="en-US" sz="900" dirty="0">
                        <a:latin typeface="Arial" panose="020B0604020202020204" pitchFamily="34" charset="0"/>
                        <a:cs typeface="Arial" panose="020B0604020202020204" pitchFamily="34" charset="0"/>
                      </a:endParaRPr>
                    </a:p>
                  </a:txBody>
                  <a:tcPr marT="18288" marB="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850" i="1" dirty="0">
                          <a:solidFill>
                            <a:schemeClr val="tx1"/>
                          </a:solidFill>
                          <a:latin typeface="Arial" panose="020B0604020202020204" pitchFamily="34" charset="0"/>
                          <a:cs typeface="Arial" panose="020B0604020202020204" pitchFamily="34" charset="0"/>
                        </a:rPr>
                        <a:t>If customer churn ratio</a:t>
                      </a:r>
                      <a:r>
                        <a:rPr lang="en-US" sz="850" i="1" baseline="0" dirty="0">
                          <a:solidFill>
                            <a:schemeClr val="tx1"/>
                          </a:solidFill>
                          <a:latin typeface="Arial" panose="020B0604020202020204" pitchFamily="34" charset="0"/>
                          <a:cs typeface="Arial" panose="020B0604020202020204" pitchFamily="34" charset="0"/>
                        </a:rPr>
                        <a:t> is very high in the market, and if datasets are available, this machine learning model can be leveraged for that particular market</a:t>
                      </a:r>
                      <a:endParaRPr lang="en-US" sz="850" i="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351873267"/>
                  </a:ext>
                </a:extLst>
              </a:tr>
              <a:tr h="2085594">
                <a:tc gridSpan="4">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Sample (Erase and Put your thoughts/solutions)</a:t>
                      </a:r>
                    </a:p>
                    <a:p>
                      <a:pPr marL="0" indent="0">
                        <a:buFont typeface="Arial" panose="020B0604020202020204" pitchFamily="34" charset="0"/>
                        <a:buNone/>
                      </a:pPr>
                      <a:endParaRPr lang="en-US" sz="1000" b="1" baseline="0" dirty="0">
                        <a:solidFill>
                          <a:schemeClr val="accent1">
                            <a:lumMod val="50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00" b="1" baseline="0" dirty="0">
                          <a:solidFill>
                            <a:schemeClr val="bg1">
                              <a:lumMod val="65000"/>
                            </a:schemeClr>
                          </a:solidFill>
                          <a:latin typeface="Arial" panose="020B0604020202020204" pitchFamily="34" charset="0"/>
                          <a:cs typeface="Arial" panose="020B0604020202020204" pitchFamily="34" charset="0"/>
                        </a:rPr>
                        <a:t>1. Reduction in Capital Cost/ Expected Credit Losses (ECL)</a:t>
                      </a:r>
                    </a:p>
                    <a:p>
                      <a:pPr marL="171450" indent="-171450">
                        <a:buFont typeface="Arial" panose="020B0604020202020204" pitchFamily="34" charset="0"/>
                        <a:buChar char="•"/>
                      </a:pPr>
                      <a:r>
                        <a:rPr lang="en-US" sz="1000" dirty="0">
                          <a:solidFill>
                            <a:schemeClr val="bg1">
                              <a:lumMod val="65000"/>
                            </a:schemeClr>
                          </a:solidFill>
                          <a:latin typeface="Arial" panose="020B0604020202020204" pitchFamily="34" charset="0"/>
                          <a:cs typeface="Arial" panose="020B0604020202020204" pitchFamily="34" charset="0"/>
                        </a:rPr>
                        <a:t>(Almost)</a:t>
                      </a:r>
                      <a:r>
                        <a:rPr lang="en-US" sz="1000" baseline="0" dirty="0">
                          <a:solidFill>
                            <a:schemeClr val="bg1">
                              <a:lumMod val="65000"/>
                            </a:schemeClr>
                          </a:solidFill>
                          <a:latin typeface="Arial" panose="020B0604020202020204" pitchFamily="34" charset="0"/>
                          <a:cs typeface="Arial" panose="020B0604020202020204" pitchFamily="34" charset="0"/>
                        </a:rPr>
                        <a:t> </a:t>
                      </a:r>
                      <a:r>
                        <a:rPr lang="en-US" sz="1000" dirty="0">
                          <a:solidFill>
                            <a:schemeClr val="bg1">
                              <a:lumMod val="65000"/>
                            </a:schemeClr>
                          </a:solidFill>
                          <a:latin typeface="Arial" panose="020B0604020202020204" pitchFamily="34" charset="0"/>
                          <a:cs typeface="Arial" panose="020B0604020202020204" pitchFamily="34" charset="0"/>
                        </a:rPr>
                        <a:t>Real time updates</a:t>
                      </a:r>
                      <a:r>
                        <a:rPr lang="en-US" sz="1000" baseline="0" dirty="0">
                          <a:solidFill>
                            <a:schemeClr val="bg1">
                              <a:lumMod val="65000"/>
                            </a:schemeClr>
                          </a:solidFill>
                          <a:latin typeface="Arial" panose="020B0604020202020204" pitchFamily="34" charset="0"/>
                          <a:cs typeface="Arial" panose="020B0604020202020204" pitchFamily="34" charset="0"/>
                        </a:rPr>
                        <a:t>/info that are easily accessible to BUs/ CAs could provide better risk management and mitigating measures to their existing portfolio.</a:t>
                      </a:r>
                    </a:p>
                    <a:p>
                      <a:pPr marL="171450" indent="-171450">
                        <a:buFont typeface="Arial" panose="020B0604020202020204" pitchFamily="34" charset="0"/>
                        <a:buChar char="•"/>
                      </a:pPr>
                      <a:r>
                        <a:rPr lang="en-US" sz="1000" baseline="0" dirty="0">
                          <a:solidFill>
                            <a:schemeClr val="bg1">
                              <a:lumMod val="65000"/>
                            </a:schemeClr>
                          </a:solidFill>
                          <a:latin typeface="Arial" panose="020B0604020202020204" pitchFamily="34" charset="0"/>
                          <a:cs typeface="Arial" panose="020B0604020202020204" pitchFamily="34" charset="0"/>
                        </a:rPr>
                        <a:t>This would in turn lead to estimated capital cost savings (FIRB RWA) of 10%-20% or RM290m-RM579m and estimated ECL reduction of 10%-20% or RM17m-RM34m in WB Portfolio.</a:t>
                      </a:r>
                    </a:p>
                    <a:p>
                      <a:pPr marL="0" indent="0">
                        <a:buFont typeface="Arial" panose="020B0604020202020204" pitchFamily="34" charset="0"/>
                        <a:buNone/>
                      </a:pPr>
                      <a:endParaRPr lang="en-US" sz="1000" baseline="0" dirty="0">
                        <a:solidFill>
                          <a:schemeClr val="bg1">
                            <a:lumMod val="6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00" b="1" baseline="0" dirty="0">
                          <a:solidFill>
                            <a:schemeClr val="bg1">
                              <a:lumMod val="65000"/>
                            </a:schemeClr>
                          </a:solidFill>
                          <a:latin typeface="Arial" panose="020B0604020202020204" pitchFamily="34" charset="0"/>
                          <a:cs typeface="Arial" panose="020B0604020202020204" pitchFamily="34" charset="0"/>
                        </a:rPr>
                        <a:t>2. Improve Work Efficiency:</a:t>
                      </a:r>
                    </a:p>
                    <a:p>
                      <a:pPr marL="171450" indent="-171450">
                        <a:buFont typeface="Arial" panose="020B0604020202020204" pitchFamily="34" charset="0"/>
                        <a:buChar char="•"/>
                      </a:pPr>
                      <a:r>
                        <a:rPr lang="en-US" sz="1000" baseline="0" dirty="0">
                          <a:solidFill>
                            <a:schemeClr val="bg1">
                              <a:lumMod val="65000"/>
                            </a:schemeClr>
                          </a:solidFill>
                          <a:latin typeface="Arial" panose="020B0604020202020204" pitchFamily="34" charset="0"/>
                          <a:cs typeface="Arial" panose="020B0604020202020204" pitchFamily="34" charset="0"/>
                        </a:rPr>
                        <a:t>BU would be able to respond immediately in the event their portfolios turned distressed for better risk monitoring. </a:t>
                      </a:r>
                    </a:p>
                    <a:p>
                      <a:pPr marL="171450" indent="-171450">
                        <a:buFont typeface="Arial" panose="020B0604020202020204" pitchFamily="34" charset="0"/>
                        <a:buChar char="•"/>
                      </a:pPr>
                      <a:r>
                        <a:rPr lang="en-US" sz="1000" baseline="0" dirty="0">
                          <a:solidFill>
                            <a:schemeClr val="bg1">
                              <a:lumMod val="65000"/>
                            </a:schemeClr>
                          </a:solidFill>
                          <a:latin typeface="Arial" panose="020B0604020202020204" pitchFamily="34" charset="0"/>
                          <a:cs typeface="Arial" panose="020B0604020202020204" pitchFamily="34" charset="0"/>
                        </a:rPr>
                        <a:t>The ARM’s respond time to take proactive measure is estimated to be shorten to 20%-25%.</a:t>
                      </a:r>
                    </a:p>
                    <a:p>
                      <a:pPr marL="0" indent="0">
                        <a:buFont typeface="Arial" panose="020B0604020202020204" pitchFamily="34" charset="0"/>
                        <a:buNone/>
                      </a:pPr>
                      <a:endParaRPr lang="en-US" sz="1000" dirty="0">
                        <a:solidFill>
                          <a:schemeClr val="accent1">
                            <a:lumMod val="50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000" dirty="0">
                        <a:solidFill>
                          <a:schemeClr val="accent1">
                            <a:lumMod val="50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966995"/>
                  </a:ext>
                </a:extLst>
              </a:tr>
              <a:tr h="329184">
                <a:tc gridSpan="2">
                  <a:txBody>
                    <a:bodyPr/>
                    <a:lstStyle/>
                    <a:p>
                      <a:r>
                        <a:rPr lang="en-US" sz="1000" dirty="0">
                          <a:solidFill>
                            <a:schemeClr val="tx1"/>
                          </a:solidFill>
                          <a:latin typeface="Arial" panose="020B0604020202020204" pitchFamily="34" charset="0"/>
                          <a:cs typeface="Arial" panose="020B0604020202020204" pitchFamily="34" charset="0"/>
                        </a:rPr>
                        <a:t>Tips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Recommended structure :  </a:t>
                      </a:r>
                    </a:p>
                    <a:p>
                      <a:pPr marL="171450"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900" i="1"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900" b="0"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b="0" i="0" dirty="0">
                          <a:latin typeface="Arial" panose="020B0604020202020204" pitchFamily="34" charset="0"/>
                          <a:cs typeface="Arial" panose="020B0604020202020204" pitchFamily="34" charset="0"/>
                        </a:rPr>
                        <a:t>Value</a:t>
                      </a:r>
                      <a:r>
                        <a:rPr lang="en-US" sz="900" b="0" i="0" baseline="0" dirty="0">
                          <a:latin typeface="Arial" panose="020B0604020202020204" pitchFamily="34" charset="0"/>
                          <a:cs typeface="Arial" panose="020B0604020202020204" pitchFamily="34" charset="0"/>
                        </a:rPr>
                        <a:t> Proposition Category : Increasing revenue; Improving productivity; Mitigating Risks; Improving customer experience; Innovation/New business model ;.  *can be classified into multiple categories</a:t>
                      </a:r>
                      <a:r>
                        <a:rPr lang="en-US" sz="900" b="1" i="0" baseline="0" dirty="0">
                          <a:latin typeface="Arial" panose="020B0604020202020204" pitchFamily="34" charset="0"/>
                          <a:cs typeface="Arial" panose="020B0604020202020204" pitchFamily="34" charset="0"/>
                        </a:rPr>
                        <a:t>  </a:t>
                      </a:r>
                      <a:r>
                        <a:rPr lang="en-US" sz="900" b="0" i="0" baseline="0" dirty="0">
                          <a:latin typeface="Arial" panose="020B0604020202020204" pitchFamily="34" charset="0"/>
                          <a:cs typeface="Arial" panose="020B0604020202020204" pitchFamily="34" charset="0"/>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latin typeface="Arial" panose="020B0604020202020204" pitchFamily="34" charset="0"/>
                          <a:cs typeface="Arial" panose="020B0604020202020204" pitchFamily="34" charset="0"/>
                        </a:rPr>
                        <a:t>If possible, please try to include some </a:t>
                      </a:r>
                      <a:r>
                        <a:rPr lang="en-US" sz="900" u="sng" baseline="0" dirty="0">
                          <a:latin typeface="Arial" panose="020B0604020202020204" pitchFamily="34" charset="0"/>
                          <a:cs typeface="Arial" panose="020B0604020202020204" pitchFamily="34" charset="0"/>
                        </a:rPr>
                        <a:t>quantitative figures</a:t>
                      </a:r>
                      <a:r>
                        <a:rPr lang="en-US" sz="900" baseline="0" dirty="0">
                          <a:latin typeface="Arial" panose="020B0604020202020204" pitchFamily="34" charset="0"/>
                          <a:cs typeface="Arial" panose="020B0604020202020204" pitchFamily="34" charset="0"/>
                        </a:rPr>
                        <a:t> that describe benefits of the AI/Data Analytics solution</a:t>
                      </a:r>
                      <a:endParaRPr lang="en-US" sz="900" u="sng" dirty="0">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535450746"/>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932814483"/>
              </p:ext>
            </p:extLst>
          </p:nvPr>
        </p:nvGraphicFramePr>
        <p:xfrm>
          <a:off x="1532565" y="3974920"/>
          <a:ext cx="7248525" cy="388620"/>
        </p:xfrm>
        <a:graphic>
          <a:graphicData uri="http://schemas.openxmlformats.org/drawingml/2006/table">
            <a:tbl>
              <a:tblPr firstRow="1" bandRow="1">
                <a:tableStyleId>{5C22544A-7EE6-4342-B048-85BDC9FD1C3A}</a:tableStyleId>
              </a:tblPr>
              <a:tblGrid>
                <a:gridCol w="123159">
                  <a:extLst>
                    <a:ext uri="{9D8B030D-6E8A-4147-A177-3AD203B41FA5}">
                      <a16:colId xmlns:a16="http://schemas.microsoft.com/office/drawing/2014/main" val="994081371"/>
                    </a:ext>
                  </a:extLst>
                </a:gridCol>
                <a:gridCol w="5069148">
                  <a:extLst>
                    <a:ext uri="{9D8B030D-6E8A-4147-A177-3AD203B41FA5}">
                      <a16:colId xmlns:a16="http://schemas.microsoft.com/office/drawing/2014/main" val="597178635"/>
                    </a:ext>
                  </a:extLst>
                </a:gridCol>
                <a:gridCol w="2056218">
                  <a:extLst>
                    <a:ext uri="{9D8B030D-6E8A-4147-A177-3AD203B41FA5}">
                      <a16:colId xmlns:a16="http://schemas.microsoft.com/office/drawing/2014/main" val="1281732834"/>
                    </a:ext>
                  </a:extLst>
                </a:gridCol>
              </a:tblGrid>
              <a:tr h="211264">
                <a:tc gridSpan="2">
                  <a:txBody>
                    <a:bodyPr/>
                    <a:lstStyle/>
                    <a:p>
                      <a:pPr marR="0">
                        <a:lnSpc>
                          <a:spcPts val="1200"/>
                        </a:lnSpc>
                        <a:spcBef>
                          <a:spcPts val="0"/>
                        </a:spcBef>
                        <a:spcAft>
                          <a:spcPts val="0"/>
                        </a:spcAft>
                      </a:pPr>
                      <a:r>
                        <a:rPr lang="en-US" sz="850" i="1" dirty="0">
                          <a:solidFill>
                            <a:schemeClr val="tx1"/>
                          </a:solidFill>
                          <a:latin typeface="Arial" panose="020B0604020202020204" pitchFamily="34" charset="0"/>
                          <a:cs typeface="Arial" panose="020B0604020202020204" pitchFamily="34" charset="0"/>
                        </a:rPr>
                        <a:t>(Category): By (</a:t>
                      </a:r>
                      <a:r>
                        <a:rPr lang="en-US" sz="850" i="1" baseline="0" dirty="0">
                          <a:solidFill>
                            <a:schemeClr val="tx1"/>
                          </a:solidFill>
                          <a:latin typeface="Arial" panose="020B0604020202020204" pitchFamily="34" charset="0"/>
                          <a:cs typeface="Arial" panose="020B0604020202020204" pitchFamily="34" charset="0"/>
                        </a:rPr>
                        <a:t>outcomes of the proposed AI solution), (target users / customers) will be able to (business benefits with estimated level of improvement(%))</a:t>
                      </a:r>
                      <a:endParaRPr lang="en-US" sz="850" i="1" dirty="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pPr marR="0">
                        <a:lnSpc>
                          <a:spcPts val="1200"/>
                        </a:lnSpc>
                        <a:spcBef>
                          <a:spcPts val="0"/>
                        </a:spcBef>
                        <a:spcAft>
                          <a:spcPts val="0"/>
                        </a:spcAft>
                      </a:pPr>
                      <a:endParaRPr lang="en-US" sz="900" dirty="0">
                        <a:latin typeface="Arial" panose="020B0604020202020204" pitchFamily="34" charset="0"/>
                        <a:cs typeface="Arial" panose="020B0604020202020204" pitchFamily="34" charset="0"/>
                      </a:endParaRPr>
                    </a:p>
                  </a:txBody>
                  <a:tcPr marT="18288" marB="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850" i="1" dirty="0">
                          <a:solidFill>
                            <a:schemeClr val="tx1"/>
                          </a:solidFill>
                          <a:latin typeface="Arial" panose="020B0604020202020204" pitchFamily="34" charset="0"/>
                          <a:cs typeface="Arial" panose="020B0604020202020204" pitchFamily="34" charset="0"/>
                        </a:rPr>
                        <a:t>If</a:t>
                      </a:r>
                      <a:r>
                        <a:rPr lang="en-US" sz="850" i="1" baseline="0" dirty="0">
                          <a:solidFill>
                            <a:schemeClr val="tx1"/>
                          </a:solidFill>
                          <a:latin typeface="Arial" panose="020B0604020202020204" pitchFamily="34" charset="0"/>
                          <a:cs typeface="Arial" panose="020B0604020202020204" pitchFamily="34" charset="0"/>
                        </a:rPr>
                        <a:t> (conditions), (whether the proposed AI solution can be applied to </a:t>
                      </a:r>
                      <a:r>
                        <a:rPr lang="en-US" sz="850" i="1" u="sng" baseline="0" dirty="0">
                          <a:solidFill>
                            <a:schemeClr val="tx1"/>
                          </a:solidFill>
                          <a:latin typeface="Arial" panose="020B0604020202020204" pitchFamily="34" charset="0"/>
                          <a:cs typeface="Arial" panose="020B0604020202020204" pitchFamily="34" charset="0"/>
                        </a:rPr>
                        <a:t>other markets</a:t>
                      </a:r>
                      <a:r>
                        <a:rPr lang="en-US" sz="850" i="1" baseline="0" dirty="0">
                          <a:solidFill>
                            <a:schemeClr val="tx1"/>
                          </a:solidFill>
                          <a:latin typeface="Arial" panose="020B0604020202020204" pitchFamily="34" charset="0"/>
                          <a:cs typeface="Arial" panose="020B0604020202020204" pitchFamily="34" charset="0"/>
                        </a:rPr>
                        <a:t>)</a:t>
                      </a:r>
                      <a:endParaRPr lang="en-US" sz="850" i="1" dirty="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261646405"/>
                  </a:ext>
                </a:extLst>
              </a:tr>
            </a:tbl>
          </a:graphicData>
        </a:graphic>
      </p:graphicFrame>
    </p:spTree>
    <p:extLst>
      <p:ext uri="{BB962C8B-B14F-4D97-AF65-F5344CB8AC3E}">
        <p14:creationId xmlns:p14="http://schemas.microsoft.com/office/powerpoint/2010/main" val="3040314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5. Challenges and Barriers</a:t>
            </a:r>
          </a:p>
        </p:txBody>
      </p:sp>
      <p:sp>
        <p:nvSpPr>
          <p:cNvPr id="3" name="Slide Number Placeholder 2"/>
          <p:cNvSpPr>
            <a:spLocks noGrp="1"/>
          </p:cNvSpPr>
          <p:nvPr>
            <p:ph type="sldNum" sz="quarter" idx="4"/>
          </p:nvPr>
        </p:nvSpPr>
        <p:spPr/>
        <p:txBody>
          <a:bodyPr/>
          <a:lstStyle/>
          <a:p>
            <a:fld id="{8D26CC3F-F904-1B4A-89D3-EF8E50729E94}" type="slidenum">
              <a:rPr lang="en-US" smtClean="0"/>
              <a:pPr/>
              <a:t>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459469889"/>
              </p:ext>
            </p:extLst>
          </p:nvPr>
        </p:nvGraphicFramePr>
        <p:xfrm>
          <a:off x="340740" y="712470"/>
          <a:ext cx="8528940" cy="4164330"/>
        </p:xfrm>
        <a:graphic>
          <a:graphicData uri="http://schemas.openxmlformats.org/drawingml/2006/table">
            <a:tbl>
              <a:tblPr firstRow="1" bandRow="1">
                <a:tableStyleId>{5C22544A-7EE6-4342-B048-85BDC9FD1C3A}</a:tableStyleId>
              </a:tblPr>
              <a:tblGrid>
                <a:gridCol w="459360">
                  <a:extLst>
                    <a:ext uri="{9D8B030D-6E8A-4147-A177-3AD203B41FA5}">
                      <a16:colId xmlns:a16="http://schemas.microsoft.com/office/drawing/2014/main" val="132460483"/>
                    </a:ext>
                  </a:extLst>
                </a:gridCol>
                <a:gridCol w="3805110">
                  <a:extLst>
                    <a:ext uri="{9D8B030D-6E8A-4147-A177-3AD203B41FA5}">
                      <a16:colId xmlns:a16="http://schemas.microsoft.com/office/drawing/2014/main" val="767492611"/>
                    </a:ext>
                  </a:extLst>
                </a:gridCol>
                <a:gridCol w="4264470">
                  <a:extLst>
                    <a:ext uri="{9D8B030D-6E8A-4147-A177-3AD203B41FA5}">
                      <a16:colId xmlns:a16="http://schemas.microsoft.com/office/drawing/2014/main" val="2149379251"/>
                    </a:ext>
                  </a:extLst>
                </a:gridCol>
              </a:tblGrid>
              <a:tr h="265688">
                <a:tc gridSpan="2">
                  <a:txBody>
                    <a:bodyPr/>
                    <a:lstStyle/>
                    <a:p>
                      <a:r>
                        <a:rPr lang="en-US" sz="1200" dirty="0">
                          <a:solidFill>
                            <a:schemeClr val="bg1"/>
                          </a:solidFill>
                          <a:latin typeface="Arial" panose="020B0604020202020204" pitchFamily="34" charset="0"/>
                          <a:cs typeface="Arial" panose="020B0604020202020204" pitchFamily="34" charset="0"/>
                        </a:rPr>
                        <a:t>5-1. What are the expected </a:t>
                      </a:r>
                      <a:r>
                        <a:rPr lang="en-US" sz="1200" u="sng" dirty="0">
                          <a:solidFill>
                            <a:schemeClr val="bg1"/>
                          </a:solidFill>
                          <a:latin typeface="Arial" panose="020B0604020202020204" pitchFamily="34" charset="0"/>
                          <a:cs typeface="Arial" panose="020B0604020202020204" pitchFamily="34" charset="0"/>
                        </a:rPr>
                        <a:t>challenges</a:t>
                      </a:r>
                      <a:r>
                        <a:rPr lang="en-US" sz="1200" dirty="0">
                          <a:solidFill>
                            <a:schemeClr val="bg1"/>
                          </a:solidFill>
                          <a:latin typeface="Arial" panose="020B0604020202020204" pitchFamily="34" charset="0"/>
                          <a:cs typeface="Arial" panose="020B0604020202020204" pitchFamily="34" charset="0"/>
                        </a:rPr>
                        <a:t> during </a:t>
                      </a:r>
                      <a:r>
                        <a:rPr lang="en-US" sz="1200" u="sng" dirty="0">
                          <a:solidFill>
                            <a:schemeClr val="bg1"/>
                          </a:solidFill>
                          <a:latin typeface="Arial" panose="020B0604020202020204" pitchFamily="34" charset="0"/>
                          <a:cs typeface="Arial" panose="020B0604020202020204" pitchFamily="34" charset="0"/>
                        </a:rPr>
                        <a:t>development</a:t>
                      </a:r>
                      <a:r>
                        <a:rPr lang="en-US" sz="1200" u="sng" baseline="0" dirty="0">
                          <a:solidFill>
                            <a:schemeClr val="bg1"/>
                          </a:solidFill>
                          <a:latin typeface="Arial" panose="020B0604020202020204" pitchFamily="34" charset="0"/>
                          <a:cs typeface="Arial" panose="020B0604020202020204" pitchFamily="34" charset="0"/>
                        </a:rPr>
                        <a:t> </a:t>
                      </a:r>
                      <a:r>
                        <a:rPr lang="en-US" sz="1200" u="none" baseline="0" dirty="0">
                          <a:solidFill>
                            <a:schemeClr val="bg1"/>
                          </a:solidFill>
                          <a:latin typeface="Arial" panose="020B0604020202020204" pitchFamily="34" charset="0"/>
                          <a:cs typeface="Arial" panose="020B0604020202020204" pitchFamily="34" charset="0"/>
                        </a:rPr>
                        <a:t>of the proposed AI/Data Analytics solution?</a:t>
                      </a:r>
                      <a:endParaRPr lang="en-US" sz="1200" u="none"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5-2. What are the expected </a:t>
                      </a:r>
                      <a:r>
                        <a:rPr lang="en-US" sz="1200" u="sng" dirty="0">
                          <a:solidFill>
                            <a:schemeClr val="bg1"/>
                          </a:solidFill>
                          <a:latin typeface="Arial" panose="020B0604020202020204" pitchFamily="34" charset="0"/>
                          <a:cs typeface="Arial" panose="020B0604020202020204" pitchFamily="34" charset="0"/>
                        </a:rPr>
                        <a:t>barriers</a:t>
                      </a:r>
                      <a:r>
                        <a:rPr lang="en-US" sz="1200" dirty="0">
                          <a:solidFill>
                            <a:schemeClr val="bg1"/>
                          </a:solidFill>
                          <a:latin typeface="Arial" panose="020B0604020202020204" pitchFamily="34" charset="0"/>
                          <a:cs typeface="Arial" panose="020B0604020202020204" pitchFamily="34" charset="0"/>
                        </a:rPr>
                        <a:t> during </a:t>
                      </a:r>
                      <a:r>
                        <a:rPr lang="en-US" sz="1200" u="sng" dirty="0">
                          <a:solidFill>
                            <a:schemeClr val="bg1"/>
                          </a:solidFill>
                          <a:latin typeface="Arial" panose="020B0604020202020204" pitchFamily="34" charset="0"/>
                          <a:cs typeface="Arial" panose="020B0604020202020204" pitchFamily="34" charset="0"/>
                        </a:rPr>
                        <a:t>business application</a:t>
                      </a:r>
                      <a:r>
                        <a:rPr lang="en-US" sz="1200" u="none" baseline="0" dirty="0">
                          <a:solidFill>
                            <a:schemeClr val="bg1"/>
                          </a:solidFill>
                          <a:latin typeface="Arial" panose="020B0604020202020204" pitchFamily="34" charset="0"/>
                          <a:cs typeface="Arial" panose="020B0604020202020204" pitchFamily="34" charset="0"/>
                        </a:rPr>
                        <a:t> of the proposed AI/Data Analytics solution</a:t>
                      </a:r>
                      <a:r>
                        <a:rPr lang="en-US" sz="1200" baseline="0" dirty="0">
                          <a:solidFill>
                            <a:schemeClr val="bg1"/>
                          </a:solidFill>
                          <a:latin typeface="Arial" panose="020B0604020202020204" pitchFamily="34" charset="0"/>
                          <a:cs typeface="Arial" panose="020B0604020202020204" pitchFamily="34" charset="0"/>
                        </a:rPr>
                        <a:t>?</a:t>
                      </a:r>
                      <a:endParaRPr lang="en-US" sz="1200" dirty="0">
                        <a:solidFill>
                          <a:schemeClr val="bg1"/>
                        </a:solidFill>
                        <a:latin typeface="Arial" panose="020B0604020202020204" pitchFamily="34" charset="0"/>
                        <a:cs typeface="Arial" panose="020B0604020202020204" pitchFamily="34" charset="0"/>
                      </a:endParaRPr>
                    </a:p>
                    <a:p>
                      <a:endParaRPr lang="en-US" sz="12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716403065"/>
                  </a:ext>
                </a:extLst>
              </a:tr>
              <a:tr h="210693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Sample (Erase and Put your thoughts/solutions)</a:t>
                      </a:r>
                    </a:p>
                    <a:p>
                      <a:endParaRPr lang="en-US" sz="1000" dirty="0">
                        <a:solidFill>
                          <a:schemeClr val="accent1">
                            <a:lumMod val="50000"/>
                          </a:schemeClr>
                        </a:solidFill>
                        <a:latin typeface="Arial" panose="020B0604020202020204" pitchFamily="34" charset="0"/>
                        <a:cs typeface="Arial" panose="020B0604020202020204" pitchFamily="34" charset="0"/>
                      </a:endParaRPr>
                    </a:p>
                    <a:p>
                      <a:r>
                        <a:rPr lang="en-US" sz="1000" dirty="0">
                          <a:solidFill>
                            <a:schemeClr val="bg1">
                              <a:lumMod val="65000"/>
                            </a:schemeClr>
                          </a:solidFill>
                          <a:latin typeface="Arial" panose="020B0604020202020204" pitchFamily="34" charset="0"/>
                          <a:cs typeface="Arial" panose="020B0604020202020204" pitchFamily="34" charset="0"/>
                        </a:rPr>
                        <a:t>Expected challenges in building the solution includes the following:</a:t>
                      </a:r>
                    </a:p>
                    <a:p>
                      <a:pPr marL="171450" indent="-171450">
                        <a:buFont typeface="Arial" panose="020B0604020202020204" pitchFamily="34" charset="0"/>
                        <a:buChar char="•"/>
                      </a:pPr>
                      <a:r>
                        <a:rPr lang="en-US" sz="1000" dirty="0">
                          <a:solidFill>
                            <a:schemeClr val="bg1">
                              <a:lumMod val="65000"/>
                            </a:schemeClr>
                          </a:solidFill>
                          <a:latin typeface="Arial" panose="020B0604020202020204" pitchFamily="34" charset="0"/>
                          <a:cs typeface="Arial" panose="020B0604020202020204" pitchFamily="34" charset="0"/>
                        </a:rPr>
                        <a:t>Lack of A</a:t>
                      </a:r>
                      <a:r>
                        <a:rPr lang="en-US" sz="1000" baseline="0" dirty="0">
                          <a:solidFill>
                            <a:schemeClr val="bg1">
                              <a:lumMod val="65000"/>
                            </a:schemeClr>
                          </a:solidFill>
                          <a:latin typeface="Arial" panose="020B0604020202020204" pitchFamily="34" charset="0"/>
                          <a:cs typeface="Arial" panose="020B0604020202020204" pitchFamily="34" charset="0"/>
                        </a:rPr>
                        <a:t>I knowledge/application and programming</a:t>
                      </a:r>
                    </a:p>
                    <a:p>
                      <a:pPr marL="171450" indent="-171450">
                        <a:buFont typeface="Arial" panose="020B0604020202020204" pitchFamily="34" charset="0"/>
                        <a:buChar char="•"/>
                      </a:pPr>
                      <a:r>
                        <a:rPr lang="en-US" sz="1000" baseline="0" dirty="0">
                          <a:solidFill>
                            <a:schemeClr val="bg1">
                              <a:lumMod val="65000"/>
                            </a:schemeClr>
                          </a:solidFill>
                          <a:latin typeface="Arial" panose="020B0604020202020204" pitchFamily="34" charset="0"/>
                          <a:cs typeface="Arial" panose="020B0604020202020204" pitchFamily="34" charset="0"/>
                        </a:rPr>
                        <a:t>Lack of understanding of key measures/ factors/ drivers for each industry for WB borrowers.</a:t>
                      </a:r>
                    </a:p>
                    <a:p>
                      <a:pPr marL="171450" indent="-171450">
                        <a:buFont typeface="Arial" panose="020B0604020202020204" pitchFamily="34" charset="0"/>
                        <a:buChar char="•"/>
                      </a:pPr>
                      <a:r>
                        <a:rPr lang="en-US" sz="1000" baseline="0" dirty="0">
                          <a:solidFill>
                            <a:schemeClr val="bg1">
                              <a:lumMod val="65000"/>
                            </a:schemeClr>
                          </a:solidFill>
                          <a:latin typeface="Arial" panose="020B0604020202020204" pitchFamily="34" charset="0"/>
                          <a:cs typeface="Arial" panose="020B0604020202020204" pitchFamily="34" charset="0"/>
                        </a:rPr>
                        <a:t>Lack of data sources since the info/updates from www have not been assessed in depth.</a:t>
                      </a:r>
                    </a:p>
                    <a:p>
                      <a:pPr marL="171450" indent="-171450">
                        <a:buFont typeface="Arial" panose="020B0604020202020204" pitchFamily="34" charset="0"/>
                        <a:buChar char="•"/>
                      </a:pPr>
                      <a:r>
                        <a:rPr lang="en-US" sz="1000" baseline="0" dirty="0">
                          <a:solidFill>
                            <a:schemeClr val="bg1">
                              <a:lumMod val="65000"/>
                            </a:schemeClr>
                          </a:solidFill>
                          <a:latin typeface="Arial" panose="020B0604020202020204" pitchFamily="34" charset="0"/>
                          <a:cs typeface="Arial" panose="020B0604020202020204" pitchFamily="34" charset="0"/>
                        </a:rPr>
                        <a:t>Lack of empirical data for test model.</a:t>
                      </a:r>
                    </a:p>
                    <a:p>
                      <a:pPr marL="171450" indent="-171450">
                        <a:buFont typeface="Arial" panose="020B0604020202020204" pitchFamily="34" charset="0"/>
                        <a:buChar char="•"/>
                      </a:pPr>
                      <a:endParaRPr lang="en-US" sz="1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Sample (Erase and Put your thoughts/solutions)</a:t>
                      </a:r>
                    </a:p>
                    <a:p>
                      <a:endParaRPr lang="en-US" sz="1000" dirty="0">
                        <a:solidFill>
                          <a:schemeClr val="accent1">
                            <a:lumMod val="50000"/>
                          </a:schemeClr>
                        </a:solidFill>
                        <a:latin typeface="Arial" panose="020B0604020202020204" pitchFamily="34" charset="0"/>
                        <a:cs typeface="Arial" panose="020B0604020202020204" pitchFamily="34" charset="0"/>
                      </a:endParaRPr>
                    </a:p>
                    <a:p>
                      <a:r>
                        <a:rPr lang="en-US" sz="1000" dirty="0">
                          <a:solidFill>
                            <a:schemeClr val="bg1">
                              <a:lumMod val="65000"/>
                            </a:schemeClr>
                          </a:solidFill>
                          <a:latin typeface="Arial" panose="020B0604020202020204" pitchFamily="34" charset="0"/>
                          <a:cs typeface="Arial" panose="020B0604020202020204" pitchFamily="34" charset="0"/>
                        </a:rPr>
                        <a:t>Expected barriers in business application are include</a:t>
                      </a:r>
                      <a:r>
                        <a:rPr lang="en-US" sz="1000" baseline="0" dirty="0">
                          <a:solidFill>
                            <a:schemeClr val="bg1">
                              <a:lumMod val="65000"/>
                            </a:schemeClr>
                          </a:solidFill>
                          <a:latin typeface="Arial" panose="020B0604020202020204" pitchFamily="34" charset="0"/>
                          <a:cs typeface="Arial" panose="020B0604020202020204" pitchFamily="34" charset="0"/>
                        </a:rPr>
                        <a:t>d as follows:</a:t>
                      </a:r>
                    </a:p>
                    <a:p>
                      <a:pPr marL="171450" indent="-171450">
                        <a:buFont typeface="Arial" panose="020B0604020202020204" pitchFamily="34" charset="0"/>
                        <a:buChar char="•"/>
                      </a:pPr>
                      <a:r>
                        <a:rPr lang="en-US" sz="1000" dirty="0">
                          <a:solidFill>
                            <a:schemeClr val="bg1">
                              <a:lumMod val="65000"/>
                            </a:schemeClr>
                          </a:solidFill>
                          <a:latin typeface="Arial" panose="020B0604020202020204" pitchFamily="34" charset="0"/>
                          <a:cs typeface="Arial" panose="020B0604020202020204" pitchFamily="34" charset="0"/>
                        </a:rPr>
                        <a:t>Legal &amp; Compliance issues –Lack</a:t>
                      </a:r>
                      <a:r>
                        <a:rPr lang="en-US" sz="1000" baseline="0" dirty="0">
                          <a:solidFill>
                            <a:schemeClr val="bg1">
                              <a:lumMod val="65000"/>
                            </a:schemeClr>
                          </a:solidFill>
                          <a:latin typeface="Arial" panose="020B0604020202020204" pitchFamily="34" charset="0"/>
                          <a:cs typeface="Arial" panose="020B0604020202020204" pitchFamily="34" charset="0"/>
                        </a:rPr>
                        <a:t> of knowledge of</a:t>
                      </a:r>
                      <a:r>
                        <a:rPr lang="en-US" sz="1000" dirty="0">
                          <a:solidFill>
                            <a:schemeClr val="bg1">
                              <a:lumMod val="65000"/>
                            </a:schemeClr>
                          </a:solidFill>
                          <a:latin typeface="Arial" panose="020B0604020202020204" pitchFamily="34" charset="0"/>
                          <a:cs typeface="Arial" panose="020B0604020202020204" pitchFamily="34" charset="0"/>
                        </a:rPr>
                        <a:t> any relevant laws (and/or industry policy/standard we should apply) which could be potential barriers for the extraction of data sources from www and solution implementation.</a:t>
                      </a:r>
                    </a:p>
                    <a:p>
                      <a:pPr marL="171450" indent="-171450">
                        <a:buFont typeface="Arial" panose="020B0604020202020204" pitchFamily="34" charset="0"/>
                        <a:buChar char="•"/>
                      </a:pPr>
                      <a:r>
                        <a:rPr lang="en-US" sz="1000" dirty="0">
                          <a:solidFill>
                            <a:schemeClr val="bg1">
                              <a:lumMod val="65000"/>
                            </a:schemeClr>
                          </a:solidFill>
                          <a:latin typeface="Arial" panose="020B0604020202020204" pitchFamily="34" charset="0"/>
                          <a:cs typeface="Arial" panose="020B0604020202020204" pitchFamily="34" charset="0"/>
                        </a:rPr>
                        <a:t>Internal barriers – level of confidence and acceptance by BU/</a:t>
                      </a:r>
                      <a:r>
                        <a:rPr lang="en-US" sz="1000" baseline="0" dirty="0">
                          <a:solidFill>
                            <a:schemeClr val="bg1">
                              <a:lumMod val="65000"/>
                            </a:schemeClr>
                          </a:solidFill>
                          <a:latin typeface="Arial" panose="020B0604020202020204" pitchFamily="34" charset="0"/>
                          <a:cs typeface="Arial" panose="020B0604020202020204" pitchFamily="34" charset="0"/>
                        </a:rPr>
                        <a:t> CA/ other users on the model performance </a:t>
                      </a:r>
                      <a:r>
                        <a:rPr lang="en-US" sz="1000" dirty="0">
                          <a:solidFill>
                            <a:schemeClr val="bg1">
                              <a:lumMod val="65000"/>
                            </a:schemeClr>
                          </a:solidFill>
                          <a:latin typeface="Arial" panose="020B0604020202020204" pitchFamily="34" charset="0"/>
                          <a:cs typeface="Arial" panose="020B0604020202020204" pitchFamily="34" charset="0"/>
                        </a:rPr>
                        <a:t>and integration into existing processes</a:t>
                      </a:r>
                    </a:p>
                    <a:p>
                      <a:pPr marL="0" indent="0">
                        <a:buFont typeface="Arial" panose="020B0604020202020204" pitchFamily="34" charset="0"/>
                        <a:buNone/>
                      </a:pPr>
                      <a:endParaRPr lang="en-US" sz="1000" dirty="0">
                        <a:solidFill>
                          <a:schemeClr val="accent1">
                            <a:lumMod val="5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0966995"/>
                  </a:ext>
                </a:extLst>
              </a:tr>
              <a:tr h="885625">
                <a:tc rowSpan="2">
                  <a:txBody>
                    <a:bodyPr/>
                    <a:lstStyle/>
                    <a:p>
                      <a:r>
                        <a:rPr lang="en-US" sz="1000" dirty="0">
                          <a:solidFill>
                            <a:schemeClr val="tx1"/>
                          </a:solidFill>
                          <a:latin typeface="Arial" panose="020B0604020202020204" pitchFamily="34" charset="0"/>
                          <a:cs typeface="Arial" panose="020B0604020202020204" pitchFamily="34" charset="0"/>
                        </a:rPr>
                        <a:t>Tips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lvl="0" indent="0" defTabSz="914400" fontAlgn="b">
                        <a:buFont typeface="Arial" panose="020B0604020202020204" pitchFamily="34" charset="0"/>
                        <a:buNone/>
                      </a:pPr>
                      <a:r>
                        <a:rPr lang="en-US" sz="900" b="0" i="0" kern="1200" baseline="0" dirty="0">
                          <a:solidFill>
                            <a:schemeClr val="dk1"/>
                          </a:solidFill>
                          <a:latin typeface="Arial" panose="020B0604020202020204" pitchFamily="34" charset="0"/>
                          <a:ea typeface="+mn-ea"/>
                          <a:cs typeface="Arial" panose="020B0604020202020204" pitchFamily="34" charset="0"/>
                        </a:rPr>
                        <a:t>Expected challenges in building the solution include :</a:t>
                      </a:r>
                    </a:p>
                    <a:p>
                      <a:pPr marL="171450" lvl="0" indent="-171450" defTabSz="914400" fontAlgn="b">
                        <a:buFont typeface="Arial" panose="020B0604020202020204" pitchFamily="34" charset="0"/>
                        <a:buChar char="•"/>
                      </a:pPr>
                      <a:r>
                        <a:rPr lang="en-US" sz="900" b="0" i="0" kern="1200" baseline="0" dirty="0">
                          <a:solidFill>
                            <a:schemeClr val="dk1"/>
                          </a:solidFill>
                          <a:latin typeface="Arial" panose="020B0604020202020204" pitchFamily="34" charset="0"/>
                          <a:ea typeface="+mn-ea"/>
                          <a:cs typeface="Arial" panose="020B0604020202020204" pitchFamily="34" charset="0"/>
                        </a:rPr>
                        <a:t>current skill-set of your team</a:t>
                      </a:r>
                    </a:p>
                    <a:p>
                      <a:pPr marL="171450" lvl="0" indent="-171450" defTabSz="914400" fontAlgn="b">
                        <a:buFont typeface="Arial" panose="020B0604020202020204" pitchFamily="34" charset="0"/>
                        <a:buChar char="•"/>
                      </a:pPr>
                      <a:r>
                        <a:rPr lang="en-US" sz="900" b="0" i="0" kern="1200" baseline="0" dirty="0">
                          <a:solidFill>
                            <a:schemeClr val="dk1"/>
                          </a:solidFill>
                          <a:latin typeface="Arial" panose="020B0604020202020204" pitchFamily="34" charset="0"/>
                          <a:ea typeface="+mn-ea"/>
                          <a:cs typeface="Arial" panose="020B0604020202020204" pitchFamily="34" charset="0"/>
                        </a:rPr>
                        <a:t>lack of data sources</a:t>
                      </a:r>
                    </a:p>
                    <a:p>
                      <a:pPr marL="171450" lvl="0" indent="-171450" defTabSz="914400" fontAlgn="b">
                        <a:buFont typeface="Arial" panose="020B0604020202020204" pitchFamily="34" charset="0"/>
                        <a:buChar char="•"/>
                      </a:pPr>
                      <a:r>
                        <a:rPr lang="en-US" sz="900" b="0" i="0" kern="1200" baseline="0" dirty="0">
                          <a:solidFill>
                            <a:schemeClr val="dk1"/>
                          </a:solidFill>
                          <a:latin typeface="Arial" panose="020B0604020202020204" pitchFamily="34" charset="0"/>
                          <a:ea typeface="+mn-ea"/>
                          <a:cs typeface="Arial" panose="020B0604020202020204" pitchFamily="34" charset="0"/>
                        </a:rPr>
                        <a:t>lack of understanding of the proposed target users / customers</a:t>
                      </a:r>
                    </a:p>
                    <a:p>
                      <a:pPr marL="171450" lvl="0" indent="-171450" defTabSz="914400" fontAlgn="b">
                        <a:buFont typeface="Arial" panose="020B0604020202020204" pitchFamily="34" charset="0"/>
                        <a:buChar char="•"/>
                      </a:pPr>
                      <a:r>
                        <a:rPr lang="en-US" sz="900" b="0" i="0" kern="1200" baseline="0" dirty="0">
                          <a:solidFill>
                            <a:schemeClr val="dk1"/>
                          </a:solidFill>
                          <a:latin typeface="Arial" panose="020B0604020202020204" pitchFamily="34" charset="0"/>
                          <a:ea typeface="+mn-ea"/>
                          <a:cs typeface="Arial" panose="020B0604020202020204" pitchFamily="34" charset="0"/>
                        </a:rPr>
                        <a:t>any others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Expected barriers in business application include :</a:t>
                      </a:r>
                    </a:p>
                    <a:p>
                      <a:pPr marL="114300" marR="0" lvl="0" indent="-1143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 &amp; Compliance issues – Are there relevant laws (and/or industry policy/standard we should apply) which could be potential barriers for the solution implementation?    </a:t>
                      </a:r>
                    </a:p>
                    <a:p>
                      <a:pPr marL="114300" marR="0" lvl="0" indent="-1143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barriers – acceptance by employees and integration into existing processes</a:t>
                      </a:r>
                    </a:p>
                    <a:p>
                      <a:pPr marL="114300" marR="0" lvl="0" indent="-1143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Market entry – How difficult is it to bring the AI solution to the target group?</a:t>
                      </a:r>
                    </a:p>
                    <a:p>
                      <a:pPr marL="114300" marR="0" lvl="0" indent="-1143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others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35450746"/>
                  </a:ext>
                </a:extLst>
              </a:tr>
              <a:tr h="190500">
                <a:tc vMerge="1">
                  <a:txBody>
                    <a:bodyPr/>
                    <a:lstStyle/>
                    <a:p>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gridSpan="2">
                  <a:txBody>
                    <a:bodyPr/>
                    <a:lstStyle/>
                    <a:p>
                      <a:pPr marL="171450" lvl="0" indent="-171450" defTabSz="914400" fontAlgn="b">
                        <a:buFont typeface="Arial" panose="020B0604020202020204" pitchFamily="34" charset="0"/>
                        <a:buChar char="•"/>
                      </a:pPr>
                      <a:r>
                        <a:rPr lang="en-US" sz="900" b="0" i="0" kern="1200" baseline="0" dirty="0">
                          <a:solidFill>
                            <a:schemeClr val="dk1"/>
                          </a:solidFill>
                          <a:latin typeface="Arial" panose="020B0604020202020204" pitchFamily="34" charset="0"/>
                          <a:ea typeface="+mn-ea"/>
                          <a:cs typeface="Arial" panose="020B0604020202020204" pitchFamily="34" charset="0"/>
                        </a:rPr>
                        <a:t>Your answer for this will be great inputs for the mentoring and upskilling opportunities for the shortlisted teams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hMerge="1">
                  <a:txBody>
                    <a:bodyPr/>
                    <a:lstStyle/>
                    <a:p>
                      <a:pPr marL="114300" marR="0" lvl="0" indent="-1143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8018446"/>
                  </a:ext>
                </a:extLst>
              </a:tr>
            </a:tbl>
          </a:graphicData>
        </a:graphic>
      </p:graphicFrame>
    </p:spTree>
    <p:extLst>
      <p:ext uri="{BB962C8B-B14F-4D97-AF65-F5344CB8AC3E}">
        <p14:creationId xmlns:p14="http://schemas.microsoft.com/office/powerpoint/2010/main" val="2431325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47100" y="4778375"/>
            <a:ext cx="596900" cy="365125"/>
          </a:xfrm>
        </p:spPr>
        <p:txBody>
          <a:bodyPr/>
          <a:lstStyle/>
          <a:p>
            <a:fld id="{8D26CC3F-F904-1B4A-89D3-EF8E50729E94}" type="slidenum">
              <a:rPr lang="en-US" smtClean="0"/>
              <a:pPr/>
              <a:t>9</a:t>
            </a:fld>
            <a:endParaRPr lang="en-US" dirty="0"/>
          </a:p>
        </p:txBody>
      </p:sp>
    </p:spTree>
    <p:extLst>
      <p:ext uri="{BB962C8B-B14F-4D97-AF65-F5344CB8AC3E}">
        <p14:creationId xmlns:p14="http://schemas.microsoft.com/office/powerpoint/2010/main" val="3948692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marR="0" indent="0" algn="l" defTabSz="457200" rtl="0" eaLnBrk="1" fontAlgn="auto" latinLnBrk="0" hangingPunct="1">
          <a:lnSpc>
            <a:spcPct val="90000"/>
          </a:lnSpc>
          <a:spcBef>
            <a:spcPts val="0"/>
          </a:spcBef>
          <a:spcAft>
            <a:spcPts val="0"/>
          </a:spcAft>
          <a:buClrTx/>
          <a:buSzTx/>
          <a:buFont typeface="Arial"/>
          <a:buNone/>
          <a:tabLst/>
          <a:defRPr kumimoji="0" sz="1600" b="0" i="0" u="none" strike="noStrike" kern="800" cap="none" spc="0" normalizeH="0" baseline="0" noProof="0" dirty="0" err="1" smtClean="0">
            <a:ln>
              <a:noFill/>
            </a:ln>
            <a:solidFill>
              <a:srgbClr val="1F497D"/>
            </a:solidFill>
            <a:effectLst/>
            <a:uLnTx/>
            <a:uFillTx/>
            <a:latin typeface="Arial"/>
            <a:ea typeface="+mn-ea"/>
            <a:cs typeface="Arial"/>
          </a:defRPr>
        </a:defPPr>
      </a:lstStyle>
    </a:txDef>
  </a:objectDefaults>
  <a:extraClrSchemeLst/>
</a:theme>
</file>

<file path=ppt/theme/theme2.xml><?xml version="1.0" encoding="utf-8"?>
<a:theme xmlns:a="http://schemas.openxmlformats.org/drawingml/2006/main" name="Etihad Aviation Group_CF_AE0224">
  <a:themeElements>
    <a:clrScheme name="Decathlon">
      <a:dk1>
        <a:sysClr val="windowText" lastClr="000000"/>
      </a:dk1>
      <a:lt1>
        <a:sysClr val="window" lastClr="FFFFFF"/>
      </a:lt1>
      <a:dk2>
        <a:srgbClr val="44546A"/>
      </a:dk2>
      <a:lt2>
        <a:srgbClr val="E7E6E6"/>
      </a:lt2>
      <a:accent1>
        <a:srgbClr val="0072B5"/>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lstStyle>
        <a:defPPr algn="ctr">
          <a:defRPr sz="1600" b="1" dirty="0" err="1" smtClean="0">
            <a:solidFill>
              <a:schemeClr val="accent4"/>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311820"/>
        </a:dk2>
        <a:lt2>
          <a:srgbClr val="FFFFFF"/>
        </a:lt2>
        <a:accent1>
          <a:srgbClr val="F2C664"/>
        </a:accent1>
        <a:accent2>
          <a:srgbClr val="BE788E"/>
        </a:accent2>
        <a:accent3>
          <a:srgbClr val="8A4258"/>
        </a:accent3>
        <a:accent4>
          <a:srgbClr val="311820"/>
        </a:accent4>
        <a:accent5>
          <a:srgbClr val="E8A811"/>
        </a:accent5>
        <a:accent6>
          <a:srgbClr val="808080"/>
        </a:accent6>
        <a:hlink>
          <a:srgbClr val="8A4258"/>
        </a:hlink>
        <a:folHlink>
          <a:srgbClr val="3118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tihad Aviation Group_CF_AE0224.potx" id="{D15E7A95-7415-47F1-8C1E-4B089085B7B8}" vid="{92E183D8-0F31-49CF-9C4C-AF572A94EA21}"/>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59CD21E0279E45A594B26194307E8C" ma:contentTypeVersion="1" ma:contentTypeDescription="Create a new document." ma:contentTypeScope="" ma:versionID="4ebd01f6b4bccf9539776bba197efa6c">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455A68-9A5A-416C-8628-C8B73BA0A185}">
  <ds:schemaRef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schemas.microsoft.com/sharepoint/v3"/>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3EEEAF6-71E5-4BB3-AC20-6B7F9EA1DC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820B58-82F0-41CB-A8BE-FF3FA5D96A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28576</TotalTime>
  <Words>2102</Words>
  <Application>Microsoft Office PowerPoint</Application>
  <PresentationFormat>On-screen Show (16:9)</PresentationFormat>
  <Paragraphs>177</Paragraphs>
  <Slides>9</Slides>
  <Notes>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9</vt:i4>
      </vt:variant>
    </vt:vector>
  </HeadingPairs>
  <TitlesOfParts>
    <vt:vector size="18" baseType="lpstr">
      <vt:lpstr>Arial</vt:lpstr>
      <vt:lpstr>Calibri</vt:lpstr>
      <vt:lpstr>Calibri Light</vt:lpstr>
      <vt:lpstr>Open Sans</vt:lpstr>
      <vt:lpstr>Titillium</vt:lpstr>
      <vt:lpstr>Office Theme</vt:lpstr>
      <vt:lpstr>Etihad Aviation Group_CF_AE0224</vt:lpstr>
      <vt:lpstr>Custom Design</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Lim</dc:creator>
  <cp:lastModifiedBy>Mohammed Arif</cp:lastModifiedBy>
  <cp:revision>1076</cp:revision>
  <cp:lastPrinted>2020-02-10T03:16:28Z</cp:lastPrinted>
  <dcterms:created xsi:type="dcterms:W3CDTF">2016-06-28T05:28:16Z</dcterms:created>
  <dcterms:modified xsi:type="dcterms:W3CDTF">2023-08-06T03:01:56Z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0x010100E259CD21E0279E45A594B26194307E8C</vt:lpwstr>
  </property>
</Properties>
</file>